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7C72C"/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704" autoAdjust="0"/>
  </p:normalViewPr>
  <p:slideViewPr>
    <p:cSldViewPr snapToGrid="0" snapToObjects="1">
      <p:cViewPr>
        <p:scale>
          <a:sx n="150" d="100"/>
          <a:sy n="150" d="100"/>
        </p:scale>
        <p:origin x="-1848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ydzial chem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0275"/>
            <a:ext cx="2706624" cy="12435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10.02.17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276350"/>
            <a:ext cx="8860829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5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  <p:pic>
        <p:nvPicPr>
          <p:cNvPr id="14" name="Picture 13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046460" cy="505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775681" y="290085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9.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10.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47051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044199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161184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0" name="Picture 9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pic>
        <p:nvPicPr>
          <p:cNvPr id="9" name="Picture 8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9" name="Picture 8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pic>
        <p:nvPicPr>
          <p:cNvPr id="10" name="Picture 9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9" name="Picture 8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0" name="Picture 9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643312"/>
            <a:ext cx="283251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276350"/>
            <a:ext cx="5430241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8" name="Freeform 3"/>
          <p:cNvSpPr/>
          <p:nvPr userDrawn="1"/>
        </p:nvSpPr>
        <p:spPr>
          <a:xfrm>
            <a:off x="0" y="491066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12" name="Picture 11" descr="wydzial chem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2335"/>
            <a:ext cx="2029968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304626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585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14297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UMK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Powerpoint 4:3</dc:title>
  <dc:subject/>
  <dc:creator>UMK</dc:creator>
  <cp:keywords/>
  <dc:description/>
  <cp:lastModifiedBy>Slidetorial</cp:lastModifiedBy>
  <cp:revision>95</cp:revision>
  <cp:lastPrinted>2016-11-19T13:26:22Z</cp:lastPrinted>
  <dcterms:created xsi:type="dcterms:W3CDTF">2016-01-15T08:49:16Z</dcterms:created>
  <dcterms:modified xsi:type="dcterms:W3CDTF">2017-02-10T12:04:54Z</dcterms:modified>
  <cp:category/>
</cp:coreProperties>
</file>