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53A98"/>
    <a:srgbClr val="0839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01" autoAdjust="0"/>
    <p:restoredTop sz="94704" autoAdjust="0"/>
  </p:normalViewPr>
  <p:slideViewPr>
    <p:cSldViewPr snapToGrid="0" snapToObjects="1">
      <p:cViewPr>
        <p:scale>
          <a:sx n="150" d="100"/>
          <a:sy n="150" d="100"/>
        </p:scale>
        <p:origin x="-1328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ydzial chem ENG 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53998"/>
            <a:ext cx="2779776" cy="124358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0"/>
            <a:ext cx="5486400" cy="59817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5673" y="3867803"/>
            <a:ext cx="4755440" cy="1149336"/>
          </a:xfrm>
          <a:prstGeom prst="rect">
            <a:avLst/>
          </a:prstGeom>
        </p:spPr>
        <p:txBody>
          <a:bodyPr vert="horz"/>
          <a:lstStyle>
            <a:lvl1pPr algn="l">
              <a:defRPr sz="3200" b="1" i="0" strike="noStrike">
                <a:solidFill>
                  <a:srgbClr val="053A98"/>
                </a:solidFill>
              </a:defRPr>
            </a:lvl1pPr>
          </a:lstStyle>
          <a:p>
            <a:pPr>
              <a:lnSpc>
                <a:spcPts val="4000"/>
              </a:lnSpc>
              <a:tabLst/>
            </a:pP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Click to add </a:t>
            </a:r>
            <a:b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</a:b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presentation title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65138" y="5017139"/>
            <a:ext cx="4755974" cy="8869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rgbClr val="97C72C"/>
                </a:solidFill>
              </a:defRPr>
            </a:lvl1pPr>
            <a:lvl2pPr>
              <a:defRPr sz="2400">
                <a:solidFill>
                  <a:srgbClr val="053A98"/>
                </a:solidFill>
              </a:defRPr>
            </a:lvl2pPr>
            <a:lvl3pPr>
              <a:defRPr sz="2400">
                <a:solidFill>
                  <a:srgbClr val="053A98"/>
                </a:solidFill>
              </a:defRPr>
            </a:lvl3pPr>
            <a:lvl4pPr>
              <a:defRPr sz="2400">
                <a:solidFill>
                  <a:srgbClr val="053A98"/>
                </a:solidFill>
              </a:defRPr>
            </a:lvl4pPr>
            <a:lvl5pPr>
              <a:defRPr sz="2400">
                <a:solidFill>
                  <a:srgbClr val="053A98"/>
                </a:solidFill>
              </a:defRPr>
            </a:lvl5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err="1" smtClean="0"/>
              <a:t>subtitle</a:t>
            </a:r>
            <a:endParaRPr lang="pl-PL" dirty="0" smtClean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558809" y="5958253"/>
            <a:ext cx="1761057" cy="41293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DE4F8715-5609-D84F-831D-3DA78F510DE1}" type="datetime1">
              <a:rPr lang="pl-PL" sz="1800" smtClean="0">
                <a:solidFill>
                  <a:schemeClr val="bg1">
                    <a:lumMod val="65000"/>
                  </a:schemeClr>
                </a:solidFill>
                <a:latin typeface="Calibri" pitchFamily="18" charset="0"/>
                <a:cs typeface="Calibri" pitchFamily="18" charset="0"/>
              </a:rPr>
              <a:t>10.02.17</a:t>
            </a:fld>
            <a:endParaRPr lang="en-US" sz="1800" dirty="0" err="1" smtClean="0">
              <a:solidFill>
                <a:schemeClr val="bg1">
                  <a:lumMod val="65000"/>
                </a:schemeClr>
              </a:solidFill>
              <a:latin typeface="Calibri" pitchFamily="18" charset="0"/>
              <a:cs typeface="Calibri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066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Pictur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1" y="1276350"/>
            <a:ext cx="8860829" cy="1731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14" name="Freeform 3"/>
          <p:cNvSpPr/>
          <p:nvPr userDrawn="1"/>
        </p:nvSpPr>
        <p:spPr>
          <a:xfrm>
            <a:off x="0" y="491066"/>
            <a:ext cx="283171" cy="636693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25" hasCustomPrompt="1"/>
          </p:nvPr>
        </p:nvSpPr>
        <p:spPr>
          <a:xfrm>
            <a:off x="4494785" y="4191000"/>
            <a:ext cx="3518915" cy="19591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94285" y="4191000"/>
            <a:ext cx="3645915" cy="19591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468987" y="3403600"/>
            <a:ext cx="7544713" cy="68579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pic>
        <p:nvPicPr>
          <p:cNvPr id="15" name="Picture 14" descr="wydzial chem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33868"/>
            <a:ext cx="2084832" cy="93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9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ydzial chem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33868"/>
            <a:ext cx="2084832" cy="938784"/>
          </a:xfrm>
          <a:prstGeom prst="rect">
            <a:avLst/>
          </a:prstGeom>
        </p:spPr>
      </p:pic>
      <p:sp>
        <p:nvSpPr>
          <p:cNvPr id="3" name="Freeform 2"/>
          <p:cNvSpPr/>
          <p:nvPr userDrawn="1"/>
        </p:nvSpPr>
        <p:spPr>
          <a:xfrm>
            <a:off x="0" y="594052"/>
            <a:ext cx="2286000" cy="6263948"/>
          </a:xfrm>
          <a:custGeom>
            <a:avLst/>
            <a:gdLst>
              <a:gd name="connsiteX0" fmla="*/ 0 w 2286000"/>
              <a:gd name="connsiteY0" fmla="*/ 6858000 h 6858000"/>
              <a:gd name="connsiteX1" fmla="*/ 2286000 w 2286000"/>
              <a:gd name="connsiteY1" fmla="*/ 6858000 h 6858000"/>
              <a:gd name="connsiteX2" fmla="*/ 2286000 w 2286000"/>
              <a:gd name="connsiteY2" fmla="*/ 0 h 6858000"/>
              <a:gd name="connsiteX3" fmla="*/ 0 w 2286000"/>
              <a:gd name="connsiteY3" fmla="*/ 0 h 6858000"/>
              <a:gd name="connsiteX4" fmla="*/ 0 w 2286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86000" h="6858000">
                <a:moveTo>
                  <a:pt x="0" y="6858000"/>
                </a:moveTo>
                <a:lnTo>
                  <a:pt x="2286000" y="6858000"/>
                </a:lnTo>
                <a:lnTo>
                  <a:pt x="2286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97C72C"/>
              </a:solidFill>
            </a:endParaRPr>
          </a:p>
        </p:txBody>
      </p:sp>
      <p:sp>
        <p:nvSpPr>
          <p:cNvPr id="4" name="Freeform 3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1"/>
          <p:cNvSpPr txBox="1"/>
          <p:nvPr userDrawn="1"/>
        </p:nvSpPr>
        <p:spPr>
          <a:xfrm>
            <a:off x="550852" y="1540354"/>
            <a:ext cx="1449215" cy="40780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r>
              <a:rPr lang="en-US" altLang="zh-CN" sz="1600" dirty="0" smtClean="0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Table of contents</a:t>
            </a:r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75681" y="3331597"/>
            <a:ext cx="5758718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5. Click to add new chapter</a:t>
            </a:r>
          </a:p>
          <a:p>
            <a:pPr lvl="0"/>
            <a:endParaRPr lang="en-US" dirty="0"/>
          </a:p>
        </p:txBody>
      </p:sp>
      <p:sp>
        <p:nvSpPr>
          <p:cNvPr id="3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775681" y="3759718"/>
            <a:ext cx="5758718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6. Click to add new chapter</a:t>
            </a:r>
          </a:p>
          <a:p>
            <a:pPr lvl="0"/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2775681" y="4194363"/>
            <a:ext cx="5758718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7. Click to add new chapter</a:t>
            </a:r>
          </a:p>
          <a:p>
            <a:pPr lvl="0"/>
            <a:endParaRPr lang="en-US" dirty="0"/>
          </a:p>
        </p:txBody>
      </p:sp>
      <p:sp>
        <p:nvSpPr>
          <p:cNvPr id="33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2775681" y="4624707"/>
            <a:ext cx="5758718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8. Click to add new chapter</a:t>
            </a:r>
          </a:p>
          <a:p>
            <a:pPr lvl="0"/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2775681" y="5055051"/>
            <a:ext cx="5758718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9. Click to add new chapter</a:t>
            </a:r>
          </a:p>
          <a:p>
            <a:pPr lvl="0"/>
            <a:endParaRPr lang="en-US" dirty="0"/>
          </a:p>
        </p:txBody>
      </p:sp>
      <p:sp>
        <p:nvSpPr>
          <p:cNvPr id="35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2775681" y="5485845"/>
            <a:ext cx="5758718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10. Click to add new chapter</a:t>
            </a:r>
          </a:p>
          <a:p>
            <a:pPr lvl="0"/>
            <a:endParaRPr lang="en-US" dirty="0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44" name="TextBox 43"/>
          <p:cNvSpPr txBox="1"/>
          <p:nvPr userDrawn="1"/>
        </p:nvSpPr>
        <p:spPr>
          <a:xfrm>
            <a:off x="544836" y="6077156"/>
            <a:ext cx="51561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FFFFFF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FFFFFF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9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2775681" y="2901253"/>
            <a:ext cx="5758718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4. Click to add new chapter</a:t>
            </a:r>
          </a:p>
          <a:p>
            <a:pPr lvl="0"/>
            <a:endParaRPr lang="en-US" dirty="0"/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2775681" y="2470909"/>
            <a:ext cx="5758718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3. Click to add new chapter</a:t>
            </a:r>
          </a:p>
          <a:p>
            <a:pPr lvl="0"/>
            <a:endParaRPr lang="en-US" dirty="0"/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2775681" y="2044762"/>
            <a:ext cx="5758718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2. Click to add new chapter</a:t>
            </a:r>
          </a:p>
          <a:p>
            <a:pPr lvl="0"/>
            <a:endParaRPr lang="en-US" dirty="0"/>
          </a:p>
        </p:txBody>
      </p:sp>
      <p:sp>
        <p:nvSpPr>
          <p:cNvPr id="22" name="Text Placeholder 23"/>
          <p:cNvSpPr>
            <a:spLocks noGrp="1"/>
          </p:cNvSpPr>
          <p:nvPr>
            <p:ph type="body" sz="quarter" idx="24" hasCustomPrompt="1"/>
          </p:nvPr>
        </p:nvSpPr>
        <p:spPr>
          <a:xfrm>
            <a:off x="2775681" y="1614418"/>
            <a:ext cx="5758718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1. Click to add new chapter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86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Number Tit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3"/>
          <p:cNvSpPr/>
          <p:nvPr userDrawn="1"/>
        </p:nvSpPr>
        <p:spPr>
          <a:xfrm>
            <a:off x="0" y="491066"/>
            <a:ext cx="283171" cy="636693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469899" y="3263900"/>
            <a:ext cx="5867399" cy="2578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469900" y="2273300"/>
            <a:ext cx="5867399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3" hasCustomPrompt="1"/>
          </p:nvPr>
        </p:nvSpPr>
        <p:spPr>
          <a:xfrm>
            <a:off x="469900" y="1193800"/>
            <a:ext cx="5867398" cy="1016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7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pl-PL" dirty="0" smtClean="0"/>
              <a:t>1.</a:t>
            </a:r>
            <a:endParaRPr lang="en-US" dirty="0"/>
          </a:p>
        </p:txBody>
      </p:sp>
      <p:pic>
        <p:nvPicPr>
          <p:cNvPr id="11" name="Picture 10" descr="wydzial chem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33868"/>
            <a:ext cx="2084832" cy="93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30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it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3"/>
          <p:cNvSpPr/>
          <p:nvPr userDrawn="1"/>
        </p:nvSpPr>
        <p:spPr>
          <a:xfrm>
            <a:off x="0" y="491066"/>
            <a:ext cx="283171" cy="636693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4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469899" y="2438400"/>
            <a:ext cx="7594601" cy="3429000"/>
          </a:xfrm>
          <a:prstGeom prst="rect">
            <a:avLst/>
          </a:prstGeom>
        </p:spPr>
        <p:txBody>
          <a:bodyPr vert="horz"/>
          <a:lstStyle>
            <a:lvl1pPr marL="285750" indent="-285750">
              <a:buFont typeface="Wingdings" charset="2"/>
              <a:buChar char=""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 smtClean="0"/>
          </a:p>
          <a:p>
            <a:pPr lvl="0"/>
            <a:endParaRPr lang="pl-PL" dirty="0" smtClean="0"/>
          </a:p>
          <a:p>
            <a:pPr lvl="0"/>
            <a:endParaRPr lang="en-US" dirty="0"/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23" hasCustomPrompt="1"/>
          </p:nvPr>
        </p:nvSpPr>
        <p:spPr>
          <a:xfrm>
            <a:off x="469900" y="1460500"/>
            <a:ext cx="5867399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pic>
        <p:nvPicPr>
          <p:cNvPr id="10" name="Picture 9" descr="wydzial chem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33868"/>
            <a:ext cx="2084832" cy="93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55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3"/>
          <p:cNvSpPr/>
          <p:nvPr userDrawn="1"/>
        </p:nvSpPr>
        <p:spPr>
          <a:xfrm>
            <a:off x="0" y="491066"/>
            <a:ext cx="283171" cy="636693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5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7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469899" y="1460500"/>
            <a:ext cx="7594601" cy="44069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Wingdings" charset="2"/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 smtClean="0"/>
          </a:p>
          <a:p>
            <a:pPr lvl="0"/>
            <a:endParaRPr lang="pl-PL" dirty="0" smtClean="0"/>
          </a:p>
          <a:p>
            <a:pPr lvl="0"/>
            <a:endParaRPr lang="en-US" dirty="0"/>
          </a:p>
        </p:txBody>
      </p:sp>
      <p:pic>
        <p:nvPicPr>
          <p:cNvPr id="8" name="Picture 7" descr="wydzial chem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33868"/>
            <a:ext cx="2084832" cy="93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679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itle Pictur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3"/>
          <p:cNvSpPr/>
          <p:nvPr userDrawn="1"/>
        </p:nvSpPr>
        <p:spPr>
          <a:xfrm>
            <a:off x="0" y="491066"/>
            <a:ext cx="283171" cy="636693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5" name="Freeform 4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8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472866" y="1219201"/>
            <a:ext cx="7515434" cy="15875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20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457845" y="2946403"/>
            <a:ext cx="3530455" cy="305127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544836" y="2946403"/>
            <a:ext cx="3454076" cy="305127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pic>
        <p:nvPicPr>
          <p:cNvPr id="10" name="Picture 9" descr="wydzial chem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33868"/>
            <a:ext cx="2084832" cy="93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36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x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3"/>
          <p:cNvSpPr/>
          <p:nvPr userDrawn="1"/>
        </p:nvSpPr>
        <p:spPr>
          <a:xfrm>
            <a:off x="0" y="491066"/>
            <a:ext cx="283171" cy="636693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4571491" y="1286142"/>
            <a:ext cx="4572509" cy="51429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68636" y="1651000"/>
            <a:ext cx="3530455" cy="43895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pic>
        <p:nvPicPr>
          <p:cNvPr id="10" name="Picture 9" descr="wydzial chem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33868"/>
            <a:ext cx="2084832" cy="93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043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3"/>
          <p:cNvSpPr/>
          <p:nvPr userDrawn="1"/>
        </p:nvSpPr>
        <p:spPr>
          <a:xfrm>
            <a:off x="0" y="491066"/>
            <a:ext cx="283171" cy="636693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552575" y="1286141"/>
            <a:ext cx="8585200" cy="4715095"/>
          </a:xfrm>
          <a:custGeom>
            <a:avLst/>
            <a:gdLst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0 w 8585200"/>
              <a:gd name="connsiteY4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4660899 w 8585200"/>
              <a:gd name="connsiteY3" fmla="*/ 4708259 h 4714607"/>
              <a:gd name="connsiteX4" fmla="*/ 0 w 8585200"/>
              <a:gd name="connsiteY4" fmla="*/ 4714607 h 4714607"/>
              <a:gd name="connsiteX5" fmla="*/ 0 w 8585200"/>
              <a:gd name="connsiteY5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1512 w 8585200"/>
              <a:gd name="connsiteY6" fmla="*/ 3868448 h 4714607"/>
              <a:gd name="connsiteX7" fmla="*/ 0 w 8585200"/>
              <a:gd name="connsiteY7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0 w 8585200"/>
              <a:gd name="connsiteY4" fmla="*/ 4714607 h 4714607"/>
              <a:gd name="connsiteX5" fmla="*/ 1512 w 8585200"/>
              <a:gd name="connsiteY5" fmla="*/ 3868448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1512 w 8585200"/>
              <a:gd name="connsiteY4" fmla="*/ 3868448 h 4714607"/>
              <a:gd name="connsiteX5" fmla="*/ 0 w 8585200"/>
              <a:gd name="connsiteY5" fmla="*/ 0 h 4714607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0 w 8585200"/>
              <a:gd name="connsiteY4" fmla="*/ 4714607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74185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507409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85200" h="4715095">
                <a:moveTo>
                  <a:pt x="0" y="0"/>
                </a:moveTo>
                <a:lnTo>
                  <a:pt x="8585200" y="0"/>
                </a:lnTo>
                <a:lnTo>
                  <a:pt x="8585200" y="4714607"/>
                </a:lnTo>
                <a:lnTo>
                  <a:pt x="4023316" y="4715095"/>
                </a:lnTo>
                <a:cubicBezTo>
                  <a:pt x="4020737" y="4432717"/>
                  <a:pt x="4024383" y="4150338"/>
                  <a:pt x="4021804" y="3867960"/>
                </a:cubicBezTo>
                <a:lnTo>
                  <a:pt x="1512" y="38684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94037" y="5308601"/>
            <a:ext cx="3938264" cy="6921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pic>
        <p:nvPicPr>
          <p:cNvPr id="10" name="Picture 9" descr="wydzial chem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33868"/>
            <a:ext cx="2084832" cy="93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9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283171" y="3643312"/>
            <a:ext cx="2832518" cy="1928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1" y="1276350"/>
            <a:ext cx="5430241" cy="2144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18" name="Freeform 3"/>
          <p:cNvSpPr/>
          <p:nvPr userDrawn="1"/>
        </p:nvSpPr>
        <p:spPr>
          <a:xfrm>
            <a:off x="0" y="491066"/>
            <a:ext cx="283171" cy="636693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5" hasCustomPrompt="1"/>
          </p:nvPr>
        </p:nvSpPr>
        <p:spPr>
          <a:xfrm>
            <a:off x="3430593" y="3643312"/>
            <a:ext cx="5713407" cy="23557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6007838" y="1276351"/>
            <a:ext cx="3136162" cy="2144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60374" y="5640286"/>
            <a:ext cx="2854326" cy="45980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pic>
        <p:nvPicPr>
          <p:cNvPr id="12" name="Picture 11" descr="wydzial chem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33868"/>
            <a:ext cx="2084832" cy="93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03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349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8" r:id="rId5"/>
    <p:sldLayoutId id="2147483663" r:id="rId6"/>
    <p:sldLayoutId id="2147483664" r:id="rId7"/>
    <p:sldLayoutId id="2147483665" r:id="rId8"/>
    <p:sldLayoutId id="2147483666" r:id="rId9"/>
    <p:sldLayoutId id="2147483667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>
              <a:solidFill>
                <a:srgbClr val="97C72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97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34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8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07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95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3"/>
          </p:nvPr>
        </p:nvSpPr>
        <p:spPr/>
      </p:sp>
    </p:spTree>
    <p:extLst>
      <p:ext uri="{BB962C8B-B14F-4D97-AF65-F5344CB8AC3E}">
        <p14:creationId xmlns:p14="http://schemas.microsoft.com/office/powerpoint/2010/main" val="3046265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Text Placeholder 8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35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15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11" name="Picture Placeholder 10"/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10" name="Picture Placeholder 9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Text Placeholder 8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6585"/>
      </p:ext>
    </p:extLst>
  </p:cSld>
  <p:clrMapOvr>
    <a:masterClrMapping/>
  </p:clrMapOvr>
</p:sld>
</file>

<file path=ppt/theme/theme1.xml><?xml version="1.0" encoding="utf-8"?>
<a:theme xmlns:a="http://schemas.openxmlformats.org/drawingml/2006/main" name="UM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 w="12700">
          <a:solidFill>
            <a:srgbClr val="000000">
              <a:alpha val="0"/>
            </a:srgbClr>
          </a:solidFill>
          <a:prstDash val="soli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rtlCol="0">
        <a:spAutoFit/>
      </a:bodyPr>
      <a:lstStyle>
        <a:defPPr>
          <a:lnSpc>
            <a:spcPts val="3000"/>
          </a:lnSpc>
          <a:tabLst/>
          <a:defRPr sz="2400" dirty="0" err="1" smtClean="0">
            <a:solidFill>
              <a:srgbClr val="254AA5"/>
            </a:solidFill>
            <a:latin typeface="Calibri" pitchFamily="18" charset="0"/>
            <a:cs typeface="Calibri" pitchFamily="18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14391</TotalTime>
  <Words>0</Words>
  <Application>Microsoft Macintosh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UMK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UMK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Template 4:3</dc:title>
  <dc:subject/>
  <dc:creator>UMK</dc:creator>
  <cp:keywords/>
  <dc:description/>
  <cp:lastModifiedBy>Slidetorial</cp:lastModifiedBy>
  <cp:revision>106</cp:revision>
  <cp:lastPrinted>2016-11-19T13:26:22Z</cp:lastPrinted>
  <dcterms:created xsi:type="dcterms:W3CDTF">2016-01-15T08:49:16Z</dcterms:created>
  <dcterms:modified xsi:type="dcterms:W3CDTF">2017-02-10T13:57:14Z</dcterms:modified>
  <cp:category/>
</cp:coreProperties>
</file>