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53A98"/>
    <a:srgbClr val="083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01" autoAdjust="0"/>
    <p:restoredTop sz="94704" autoAdjust="0"/>
  </p:normalViewPr>
  <p:slideViewPr>
    <p:cSldViewPr snapToGrid="0" snapToObjects="1">
      <p:cViewPr>
        <p:scale>
          <a:sx n="150" d="100"/>
          <a:sy n="150" d="100"/>
        </p:scale>
        <p:origin x="-132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ydzial chem ENG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3998"/>
            <a:ext cx="2779776" cy="12435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Click to add </a:t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presentation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7C72C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subtitle</a:t>
            </a:r>
            <a:endParaRPr lang="pl-PL" dirty="0" smtClean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DE4F8715-5609-D84F-831D-3DA78F510DE1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10.02.17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276350"/>
            <a:ext cx="8860829" cy="173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494785" y="4191000"/>
            <a:ext cx="3518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285" y="4191000"/>
            <a:ext cx="3645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468987" y="3403600"/>
            <a:ext cx="7544713" cy="685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15" name="Picture 14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  <p:sp>
        <p:nvSpPr>
          <p:cNvPr id="3" name="Freeform 2"/>
          <p:cNvSpPr/>
          <p:nvPr userDrawn="1"/>
        </p:nvSpPr>
        <p:spPr>
          <a:xfrm>
            <a:off x="0" y="594052"/>
            <a:ext cx="2286000" cy="6263948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7C72C"/>
              </a:solidFill>
            </a:endParaRPr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 userDrawn="1"/>
        </p:nvSpPr>
        <p:spPr>
          <a:xfrm>
            <a:off x="550852" y="1540354"/>
            <a:ext cx="1449215" cy="4078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1600" dirty="0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Table of contents</a:t>
            </a: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75681" y="3331597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5. Click to add new chapter</a:t>
            </a:r>
          </a:p>
          <a:p>
            <a:pPr lvl="0"/>
            <a:endParaRPr lang="en-US" dirty="0"/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75681" y="37597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6. Click to add new chapter</a:t>
            </a:r>
          </a:p>
          <a:p>
            <a:pPr lvl="0"/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775681" y="4194363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7. Click to add new chapter</a:t>
            </a:r>
          </a:p>
          <a:p>
            <a:pPr lvl="0"/>
            <a:endParaRPr lang="en-US" dirty="0"/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775681" y="4624707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8. Click to add new chapter</a:t>
            </a:r>
          </a:p>
          <a:p>
            <a:pPr lvl="0"/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75681" y="5055051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9. Click to add new chapter</a:t>
            </a:r>
          </a:p>
          <a:p>
            <a:pPr lvl="0"/>
            <a:endParaRPr lang="en-US" dirty="0"/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75681" y="5485845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10. Click to add new chapter</a:t>
            </a:r>
          </a:p>
          <a:p>
            <a:pPr lvl="0"/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44" name="TextBox 43"/>
          <p:cNvSpPr txBox="1"/>
          <p:nvPr userDrawn="1"/>
        </p:nvSpPr>
        <p:spPr>
          <a:xfrm>
            <a:off x="544836" y="6077156"/>
            <a:ext cx="51561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75681" y="2901253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4. Click to add new chapter</a:t>
            </a:r>
          </a:p>
          <a:p>
            <a:pPr lvl="0"/>
            <a:endParaRPr lang="en-US" dirty="0"/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775681" y="2470909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3. Click to add new chapter</a:t>
            </a:r>
          </a:p>
          <a:p>
            <a:pPr lvl="0"/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775681" y="2044762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2. Click to add new chapter</a:t>
            </a:r>
          </a:p>
          <a:p>
            <a:pPr lvl="0"/>
            <a:endParaRPr lang="en-US" dirty="0"/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2775681" y="16144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1. Click to add new chapter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ber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9899" y="3263900"/>
            <a:ext cx="5867399" cy="2578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9900" y="22733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193800"/>
            <a:ext cx="5867398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11" name="Picture 10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10" name="Picture 9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5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8" name="Picture 7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7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8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72866" y="1219201"/>
            <a:ext cx="7515434" cy="158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457845" y="2946403"/>
            <a:ext cx="3530455" cy="305127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946403"/>
            <a:ext cx="3454076" cy="30512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pic>
        <p:nvPicPr>
          <p:cNvPr id="10" name="Picture 9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571491" y="1286142"/>
            <a:ext cx="4572509" cy="5142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8636" y="1651000"/>
            <a:ext cx="3530455" cy="43895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0" name="Picture 9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4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52575" y="1286141"/>
            <a:ext cx="8585200" cy="4715095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037" y="5308601"/>
            <a:ext cx="3938264" cy="6921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0" name="Picture 9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643312"/>
            <a:ext cx="2832518" cy="1928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276350"/>
            <a:ext cx="5430241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8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430593" y="3643312"/>
            <a:ext cx="5713407" cy="2355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07838" y="1276351"/>
            <a:ext cx="3136162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5640286"/>
            <a:ext cx="2854326" cy="4598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2" name="Picture 11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868"/>
            <a:ext cx="2084832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>
              <a:solidFill>
                <a:srgbClr val="97C7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0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304626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585"/>
      </p:ext>
    </p:extLst>
  </p:cSld>
  <p:clrMapOvr>
    <a:masterClrMapping/>
  </p:clrMapOvr>
</p:sld>
</file>

<file path=ppt/theme/theme1.xml><?xml version="1.0" encoding="utf-8"?>
<a:theme xmlns:a="http://schemas.openxmlformats.org/drawingml/2006/main" name="U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lnSpc>
            <a:spcPts val="3000"/>
          </a:lnSpc>
          <a:tabLst/>
          <a:defRPr sz="2400" dirty="0" err="1" smtClean="0">
            <a:solidFill>
              <a:srgbClr val="254AA5"/>
            </a:solidFill>
            <a:latin typeface="Calibri" pitchFamily="18" charset="0"/>
            <a:cs typeface="Calibri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14391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UMK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UMK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 4:3</dc:title>
  <dc:subject/>
  <dc:creator>UMK</dc:creator>
  <cp:keywords/>
  <dc:description/>
  <cp:lastModifiedBy>Slidetorial</cp:lastModifiedBy>
  <cp:revision>106</cp:revision>
  <cp:lastPrinted>2016-11-19T13:26:22Z</cp:lastPrinted>
  <dcterms:created xsi:type="dcterms:W3CDTF">2016-01-15T08:49:16Z</dcterms:created>
  <dcterms:modified xsi:type="dcterms:W3CDTF">2017-02-10T13:57:14Z</dcterms:modified>
  <cp:category/>
</cp:coreProperties>
</file>