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C72C"/>
    <a:srgbClr val="149A40"/>
    <a:srgbClr val="E50219"/>
    <a:srgbClr val="90057D"/>
    <a:srgbClr val="E5011A"/>
    <a:srgbClr val="F26D1A"/>
    <a:srgbClr val="139DEC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45" d="100"/>
          <a:sy n="145" d="100"/>
        </p:scale>
        <p:origin x="-480" y="-15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wydzial chem ENG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35" y="188559"/>
            <a:ext cx="2779776" cy="1243584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7C72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subtitle</a:t>
            </a:r>
            <a:endParaRPr lang="pl-PL" dirty="0" smtClean="0"/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02.03.17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Click to add </a:t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30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4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922345" y="3225056"/>
            <a:ext cx="3611472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0" y="2525818"/>
            <a:ext cx="7473367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268063" cy="4026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1400" dirty="0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Table of contents</a:t>
            </a: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4. Click to add new chapter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5. Click to add new chapter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6. Click to add new chapter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7. Click to add new chapter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8. Click to add new chapter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3. Click to add new chapter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2. Click to add new chapter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1. Click to add new chapter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ber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137975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238758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69" y="1651001"/>
            <a:ext cx="3530455" cy="317005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9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0"/>
            <a:ext cx="2084832" cy="938784"/>
          </a:xfrm>
          <a:prstGeom prst="rect">
            <a:avLst/>
          </a:prstGeom>
        </p:spPr>
      </p:pic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7329"/>
            <a:ext cx="5146330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3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11138</TotalTime>
  <Words>0</Words>
  <Application>Microsoft Macintosh PowerPoint</Application>
  <PresentationFormat>On-screen Show (16:9)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Slidetorial</cp:lastModifiedBy>
  <cp:revision>67</cp:revision>
  <dcterms:created xsi:type="dcterms:W3CDTF">2016-12-06T12:50:57Z</dcterms:created>
  <dcterms:modified xsi:type="dcterms:W3CDTF">2017-03-02T10:17:41Z</dcterms:modified>
</cp:coreProperties>
</file>