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906000" cy="6858000" type="A4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298800" cy="29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861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47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06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698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097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242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842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25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86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25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085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EA616-B6D1-4213-A436-48D1BEB8A567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C19C1-BCE0-425D-AC7A-B4C16D51F6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60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64"/>
          <a:stretch/>
        </p:blipFill>
        <p:spPr>
          <a:xfrm>
            <a:off x="472283" y="444553"/>
            <a:ext cx="3600000" cy="4163306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275062" y="1536322"/>
            <a:ext cx="2735792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Katedra Chemii</a:t>
            </a:r>
          </a:p>
          <a:p>
            <a:pPr>
              <a:lnSpc>
                <a:spcPts val="2300"/>
              </a:lnSpc>
            </a:pPr>
            <a:r>
              <a:rPr lang="pl-PL" sz="1600" b="1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Xxxx</a:t>
            </a:r>
            <a: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 Xxx </a:t>
            </a:r>
            <a:r>
              <a:rPr lang="pl-PL" sz="1600" b="1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</a:t>
            </a:r>
            <a:endParaRPr lang="pl-PL" sz="1600" b="1" dirty="0">
              <a:solidFill>
                <a:srgbClr val="38418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1" name="Łącznik prosty 10"/>
          <p:cNvCxnSpPr/>
          <p:nvPr/>
        </p:nvCxnSpPr>
        <p:spPr>
          <a:xfrm>
            <a:off x="1372599" y="2700658"/>
            <a:ext cx="2395728" cy="0"/>
          </a:xfrm>
          <a:prstGeom prst="line">
            <a:avLst/>
          </a:prstGeom>
          <a:ln w="19050">
            <a:solidFill>
              <a:srgbClr val="3841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1281159" y="2869227"/>
            <a:ext cx="2493264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7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prof. dr hab.</a:t>
            </a:r>
            <a:br>
              <a:rPr lang="pl-PL" sz="17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7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 </a:t>
            </a:r>
            <a:r>
              <a:rPr lang="pl-PL" sz="1700" b="1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Xxxx</a:t>
            </a:r>
            <a:endParaRPr lang="pl-PL" sz="1700" b="1" dirty="0" smtClean="0">
              <a:solidFill>
                <a:srgbClr val="38418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1281159" y="3622457"/>
            <a:ext cx="2493264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2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Konsultacje:</a:t>
            </a:r>
          </a:p>
          <a:p>
            <a:pPr>
              <a:lnSpc>
                <a:spcPts val="2300"/>
              </a:lnSpc>
            </a:pPr>
            <a:r>
              <a:rPr lang="pl-PL" sz="12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Wtorek 9:00 – 11:00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249271" y="1536322"/>
            <a:ext cx="49675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Uwaga!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Do prawidłowej edycji wzorów niezbędna</a:t>
            </a:r>
            <a:br>
              <a:rPr lang="pl-PL" dirty="0" smtClean="0">
                <a:solidFill>
                  <a:srgbClr val="FF0000"/>
                </a:solidFill>
              </a:rPr>
            </a:br>
            <a:r>
              <a:rPr lang="pl-PL" dirty="0" smtClean="0">
                <a:solidFill>
                  <a:srgbClr val="FF0000"/>
                </a:solidFill>
              </a:rPr>
              <a:t>jest instalacja pakietu czcionek LATO</a:t>
            </a:r>
          </a:p>
          <a:p>
            <a:endParaRPr lang="pl-PL" dirty="0">
              <a:solidFill>
                <a:srgbClr val="FF0000"/>
              </a:solidFill>
            </a:endParaRPr>
          </a:p>
          <a:p>
            <a:r>
              <a:rPr lang="pl-PL" dirty="0">
                <a:solidFill>
                  <a:srgbClr val="FF0000"/>
                </a:solidFill>
              </a:rPr>
              <a:t>http://www.latofonts.com/download/Lato2OFL.zip</a:t>
            </a:r>
          </a:p>
        </p:txBody>
      </p:sp>
    </p:spTree>
    <p:extLst>
      <p:ext uri="{BB962C8B-B14F-4D97-AF65-F5344CB8AC3E}">
        <p14:creationId xmlns:p14="http://schemas.microsoft.com/office/powerpoint/2010/main" val="110686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49"/>
          <a:stretch/>
        </p:blipFill>
        <p:spPr>
          <a:xfrm>
            <a:off x="472283" y="444553"/>
            <a:ext cx="3600000" cy="3875987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275062" y="1536322"/>
            <a:ext cx="2735792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Katedra Chemii</a:t>
            </a:r>
          </a:p>
          <a:p>
            <a:pPr>
              <a:lnSpc>
                <a:spcPts val="2300"/>
              </a:lnSpc>
            </a:pPr>
            <a: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</a:t>
            </a:r>
            <a:endParaRPr lang="pl-PL" sz="1600" b="1" dirty="0">
              <a:solidFill>
                <a:srgbClr val="38418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1" name="Łącznik prosty 10"/>
          <p:cNvCxnSpPr/>
          <p:nvPr/>
        </p:nvCxnSpPr>
        <p:spPr>
          <a:xfrm>
            <a:off x="1372599" y="2403478"/>
            <a:ext cx="2395728" cy="0"/>
          </a:xfrm>
          <a:prstGeom prst="line">
            <a:avLst/>
          </a:prstGeom>
          <a:ln w="19050">
            <a:solidFill>
              <a:srgbClr val="3841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1281159" y="2572047"/>
            <a:ext cx="2493264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7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prof. dr hab.</a:t>
            </a:r>
            <a:br>
              <a:rPr lang="pl-PL" sz="17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7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 </a:t>
            </a:r>
            <a:r>
              <a:rPr lang="pl-PL" sz="1700" b="1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</a:t>
            </a:r>
            <a:endParaRPr lang="pl-PL" sz="1700" b="1" dirty="0" smtClean="0">
              <a:solidFill>
                <a:srgbClr val="38418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1281159" y="3325277"/>
            <a:ext cx="2493264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2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Konsultacje:</a:t>
            </a:r>
          </a:p>
          <a:p>
            <a:pPr>
              <a:lnSpc>
                <a:spcPts val="2300"/>
              </a:lnSpc>
            </a:pPr>
            <a:r>
              <a:rPr lang="pl-PL" sz="12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Wtorek 9:00 – 11:00</a:t>
            </a:r>
          </a:p>
        </p:txBody>
      </p:sp>
    </p:spTree>
    <p:extLst>
      <p:ext uri="{BB962C8B-B14F-4D97-AF65-F5344CB8AC3E}">
        <p14:creationId xmlns:p14="http://schemas.microsoft.com/office/powerpoint/2010/main" val="23625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"/>
          <a:stretch/>
        </p:blipFill>
        <p:spPr>
          <a:xfrm>
            <a:off x="472283" y="444553"/>
            <a:ext cx="3600000" cy="4790387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275062" y="1536322"/>
            <a:ext cx="2735792" cy="1567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Katedra Chemii</a:t>
            </a:r>
          </a:p>
          <a:p>
            <a:pPr>
              <a:lnSpc>
                <a:spcPts val="2300"/>
              </a:lnSpc>
            </a:pPr>
            <a:r>
              <a:rPr lang="pl-PL" sz="1600" b="1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Xxxx</a:t>
            </a:r>
            <a: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6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 Xxx </a:t>
            </a:r>
            <a:r>
              <a:rPr lang="pl-PL" sz="1600" b="1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</a:t>
            </a:r>
            <a:endParaRPr lang="pl-PL" sz="1600" b="1" dirty="0" smtClean="0">
              <a:solidFill>
                <a:srgbClr val="38418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ts val="2300"/>
              </a:lnSpc>
            </a:pPr>
            <a:r>
              <a:rPr lang="pl-PL" sz="1200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Zespoł</a:t>
            </a:r>
            <a:r>
              <a:rPr lang="pl-PL" sz="12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Xxx</a:t>
            </a:r>
          </a:p>
          <a:p>
            <a:pPr>
              <a:lnSpc>
                <a:spcPts val="2300"/>
              </a:lnSpc>
            </a:pPr>
            <a:r>
              <a:rPr lang="pl-PL" sz="12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 </a:t>
            </a:r>
            <a:r>
              <a:rPr lang="pl-PL" sz="1200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</a:t>
            </a:r>
            <a:endParaRPr lang="pl-PL" sz="1200" dirty="0">
              <a:solidFill>
                <a:srgbClr val="38418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1" name="Łącznik prosty 10"/>
          <p:cNvCxnSpPr/>
          <p:nvPr/>
        </p:nvCxnSpPr>
        <p:spPr>
          <a:xfrm>
            <a:off x="1372599" y="3295018"/>
            <a:ext cx="2395728" cy="0"/>
          </a:xfrm>
          <a:prstGeom prst="line">
            <a:avLst/>
          </a:prstGeom>
          <a:ln w="19050">
            <a:solidFill>
              <a:srgbClr val="3841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1281159" y="3463587"/>
            <a:ext cx="2493264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7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prof. dr hab.</a:t>
            </a:r>
            <a:br>
              <a:rPr lang="pl-PL" sz="17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700" b="1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 </a:t>
            </a:r>
            <a:r>
              <a:rPr lang="pl-PL" sz="1700" b="1" dirty="0" err="1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Xxxx</a:t>
            </a:r>
            <a:endParaRPr lang="pl-PL" sz="1700" b="1" dirty="0" smtClean="0">
              <a:solidFill>
                <a:srgbClr val="38418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1281159" y="4216817"/>
            <a:ext cx="2493264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pl-PL" sz="12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Konsultacje:</a:t>
            </a:r>
          </a:p>
          <a:p>
            <a:pPr>
              <a:lnSpc>
                <a:spcPts val="2300"/>
              </a:lnSpc>
            </a:pPr>
            <a:r>
              <a:rPr lang="pl-PL" sz="1200" dirty="0" smtClean="0">
                <a:solidFill>
                  <a:srgbClr val="38418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Wtorek 9:00 – 11:00</a:t>
            </a:r>
          </a:p>
        </p:txBody>
      </p:sp>
    </p:spTree>
    <p:extLst>
      <p:ext uri="{BB962C8B-B14F-4D97-AF65-F5344CB8AC3E}">
        <p14:creationId xmlns:p14="http://schemas.microsoft.com/office/powerpoint/2010/main" val="91933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49</Words>
  <Application>Microsoft Office PowerPoint</Application>
  <PresentationFormat>Papier A4 (210x297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Motyw pakietu Office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Łukasz Nuckowski</dc:creator>
  <cp:lastModifiedBy>Użytkownik systemu Windows</cp:lastModifiedBy>
  <cp:revision>17</cp:revision>
  <dcterms:created xsi:type="dcterms:W3CDTF">2018-10-23T08:29:49Z</dcterms:created>
  <dcterms:modified xsi:type="dcterms:W3CDTF">2019-03-18T16:41:39Z</dcterms:modified>
</cp:coreProperties>
</file>