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5203150" cy="36004500"/>
  <p:notesSz cx="6858000" cy="9144000"/>
  <p:defaultTextStyle>
    <a:defPPr>
      <a:defRPr lang="pl-PL"/>
    </a:defPPr>
    <a:lvl1pPr marL="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1pPr>
    <a:lvl2pPr marL="174879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2pPr>
    <a:lvl3pPr marL="349758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3pPr>
    <a:lvl4pPr marL="524637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4pPr>
    <a:lvl5pPr marL="699516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5pPr>
    <a:lvl6pPr marL="874395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6pPr>
    <a:lvl7pPr marL="1049274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7pPr>
    <a:lvl8pPr marL="1224153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8pPr>
    <a:lvl9pPr marL="13990320" algn="l" defTabSz="3497580" rtl="0" eaLnBrk="1" latinLnBrk="0" hangingPunct="1">
      <a:defRPr sz="6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0">
          <p15:clr>
            <a:srgbClr val="A4A3A4"/>
          </p15:clr>
        </p15:guide>
        <p15:guide id="2" pos="793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Styl jasny 1 — Ak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Styl pośredni 1 — Ak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Styl pośredni 1 — Ak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Styl jasny 2 — Ak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Styl jasny 2 — Ak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505E3EF-67EA-436B-97B2-0124C06EBD24}" styleName="Styl pośredni 4 — Ak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Styl ciemny 1 — Ak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9254" autoAdjust="0"/>
  </p:normalViewPr>
  <p:slideViewPr>
    <p:cSldViewPr>
      <p:cViewPr varScale="1">
        <p:scale>
          <a:sx n="14" d="100"/>
          <a:sy n="14" d="100"/>
        </p:scale>
        <p:origin x="2688" y="84"/>
      </p:cViewPr>
      <p:guideLst>
        <p:guide orient="horz" pos="11340"/>
        <p:guide pos="793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DC461B-9496-4F24-A3CD-773A4C4EB66D}" type="datetimeFigureOut">
              <a:rPr lang="pl-PL" smtClean="0"/>
              <a:pPr/>
              <a:t>25.04.2024</a:t>
            </a:fld>
            <a:endParaRPr lang="en-US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228850" y="685800"/>
            <a:ext cx="24003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E41B71-400B-41E4-AAA6-24C6554CD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592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E41B71-400B-41E4-AAA6-24C6554CDB0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3">
            <a:extLst>
              <a:ext uri="{FF2B5EF4-FFF2-40B4-BE49-F238E27FC236}">
                <a16:creationId xmlns:a16="http://schemas.microsoft.com/office/drawing/2014/main" id="{AD2DB1AD-C45F-4488-864E-6EF1B6351482}"/>
              </a:ext>
            </a:extLst>
          </p:cNvPr>
          <p:cNvSpPr/>
          <p:nvPr userDrawn="1"/>
        </p:nvSpPr>
        <p:spPr>
          <a:xfrm>
            <a:off x="5" y="-1"/>
            <a:ext cx="19527007" cy="1948797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1" descr="wydzial chem PL b.png">
            <a:extLst>
              <a:ext uri="{FF2B5EF4-FFF2-40B4-BE49-F238E27FC236}">
                <a16:creationId xmlns:a16="http://schemas.microsoft.com/office/drawing/2014/main" id="{CD28FBF8-EB7D-4CFB-A99E-CC7A66A43F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845" y="23140"/>
            <a:ext cx="5676138" cy="2590910"/>
          </a:xfrm>
          <a:prstGeom prst="rect">
            <a:avLst/>
          </a:prstGeom>
        </p:spPr>
      </p:pic>
      <p:sp>
        <p:nvSpPr>
          <p:cNvPr id="9" name="Freeform 3">
            <a:extLst>
              <a:ext uri="{FF2B5EF4-FFF2-40B4-BE49-F238E27FC236}">
                <a16:creationId xmlns:a16="http://schemas.microsoft.com/office/drawing/2014/main" id="{ADE631F7-6284-4878-A456-AB48DCC568E4}"/>
              </a:ext>
            </a:extLst>
          </p:cNvPr>
          <p:cNvSpPr/>
          <p:nvPr userDrawn="1"/>
        </p:nvSpPr>
        <p:spPr>
          <a:xfrm>
            <a:off x="-40371" y="1968570"/>
            <a:ext cx="472594" cy="34035930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260158" y="1441850"/>
            <a:ext cx="22682835" cy="6000750"/>
          </a:xfrm>
          <a:prstGeom prst="rect">
            <a:avLst/>
          </a:prstGeom>
        </p:spPr>
        <p:txBody>
          <a:bodyPr vert="horz" lIns="349758" tIns="174879" rIns="349758" bIns="174879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60158" y="8401053"/>
            <a:ext cx="22682835" cy="23761306"/>
          </a:xfrm>
          <a:prstGeom prst="rect">
            <a:avLst/>
          </a:prstGeom>
        </p:spPr>
        <p:txBody>
          <a:bodyPr vert="horz" lIns="349758" tIns="174879" rIns="349758" bIns="174879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12601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l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9B501-3E1E-4668-93CC-15ABCBB8A130}" type="datetimeFigureOut">
              <a:rPr lang="pl-PL" smtClean="0"/>
              <a:pPr/>
              <a:t>25.04.2024</a:t>
            </a:fld>
            <a:endParaRPr lang="en-US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8611076" y="33370840"/>
            <a:ext cx="7980998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ct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8062258" y="33370840"/>
            <a:ext cx="5880735" cy="1916906"/>
          </a:xfrm>
          <a:prstGeom prst="rect">
            <a:avLst/>
          </a:prstGeom>
        </p:spPr>
        <p:txBody>
          <a:bodyPr vert="horz" lIns="349758" tIns="174879" rIns="349758" bIns="174879" rtlCol="0" anchor="ctr"/>
          <a:lstStyle>
            <a:lvl1pPr algn="r">
              <a:defRPr sz="4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8869F8-8E3A-4AFF-A21B-4521CB9B5C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3497580" rtl="0" eaLnBrk="1" latinLnBrk="0" hangingPunct="1">
        <a:spcBef>
          <a:spcPct val="0"/>
        </a:spcBef>
        <a:buNone/>
        <a:defRPr sz="1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11593" indent="-1311593" algn="l" defTabSz="3497580" rtl="0" eaLnBrk="1" latinLnBrk="0" hangingPunct="1">
        <a:spcBef>
          <a:spcPct val="20000"/>
        </a:spcBef>
        <a:buFont typeface="Arial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41784" indent="-1092994" algn="l" defTabSz="3497580" rtl="0" eaLnBrk="1" latinLnBrk="0" hangingPunct="1">
        <a:spcBef>
          <a:spcPct val="20000"/>
        </a:spcBef>
        <a:buFont typeface="Arial" pitchFamily="34" charset="0"/>
        <a:buChar char="–"/>
        <a:defRPr sz="10700" kern="1200">
          <a:solidFill>
            <a:schemeClr val="tx1"/>
          </a:solidFill>
          <a:latin typeface="+mn-lt"/>
          <a:ea typeface="+mn-ea"/>
          <a:cs typeface="+mn-cs"/>
        </a:defRPr>
      </a:lvl2pPr>
      <a:lvl3pPr marL="437197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3pPr>
      <a:lvl4pPr marL="6120765" indent="-874395" algn="l" defTabSz="3497580" rtl="0" eaLnBrk="1" latinLnBrk="0" hangingPunct="1">
        <a:spcBef>
          <a:spcPct val="20000"/>
        </a:spcBef>
        <a:buFont typeface="Arial" pitchFamily="34" charset="0"/>
        <a:buChar char="–"/>
        <a:defRPr sz="7700" kern="1200">
          <a:solidFill>
            <a:schemeClr val="tx1"/>
          </a:solidFill>
          <a:latin typeface="+mn-lt"/>
          <a:ea typeface="+mn-ea"/>
          <a:cs typeface="+mn-cs"/>
        </a:defRPr>
      </a:lvl4pPr>
      <a:lvl5pPr marL="7869555" indent="-874395" algn="l" defTabSz="3497580" rtl="0" eaLnBrk="1" latinLnBrk="0" hangingPunct="1">
        <a:spcBef>
          <a:spcPct val="20000"/>
        </a:spcBef>
        <a:buFont typeface="Arial" pitchFamily="34" charset="0"/>
        <a:buChar char="»"/>
        <a:defRPr sz="7700" kern="1200">
          <a:solidFill>
            <a:schemeClr val="tx1"/>
          </a:solidFill>
          <a:latin typeface="+mn-lt"/>
          <a:ea typeface="+mn-ea"/>
          <a:cs typeface="+mn-cs"/>
        </a:defRPr>
      </a:lvl5pPr>
      <a:lvl6pPr marL="961834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6pPr>
      <a:lvl7pPr marL="1136713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7pPr>
      <a:lvl8pPr marL="1311592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8pPr>
      <a:lvl9pPr marL="14864715" indent="-874395" algn="l" defTabSz="3497580" rtl="0" eaLnBrk="1" latinLnBrk="0" hangingPunct="1">
        <a:spcBef>
          <a:spcPct val="20000"/>
        </a:spcBef>
        <a:buFont typeface="Arial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1pPr>
      <a:lvl2pPr marL="174879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2pPr>
      <a:lvl3pPr marL="349758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24637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699516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74395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49274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224153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990320" algn="l" defTabSz="3497580" rtl="0" eaLnBrk="1" latinLnBrk="0" hangingPunct="1"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3"/>
          <p:cNvSpPr txBox="1"/>
          <p:nvPr/>
        </p:nvSpPr>
        <p:spPr>
          <a:xfrm>
            <a:off x="683024" y="2206736"/>
            <a:ext cx="21356462" cy="460126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pl-PL" sz="6000" b="1" dirty="0">
                <a:latin typeface="Times New Roman" pitchFamily="18" charset="0"/>
                <a:cs typeface="Times New Roman" pitchFamily="18" charset="0"/>
              </a:rPr>
            </a:br>
            <a:r>
              <a:rPr lang="pl-PL" sz="54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Tytuł pracy dyplomowej, rozmiar czcionki 54 pkt</a:t>
            </a:r>
            <a:endParaRPr lang="pl-PL" sz="5400" b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pl-PL" sz="3600" u="sng" dirty="0">
                <a:latin typeface="Times New Roman" pitchFamily="18" charset="0"/>
                <a:cs typeface="Times New Roman" pitchFamily="18" charset="0"/>
              </a:rPr>
              <a:t>Imię Nazwisko osoby prezentującej,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Imię Nazwisko</a:t>
            </a:r>
            <a:r>
              <a:rPr lang="pl-PL" sz="3600" baseline="30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pl-PL" sz="3600" dirty="0">
                <a:latin typeface="Times New Roman" pitchFamily="18" charset="0"/>
                <a:cs typeface="Times New Roman" pitchFamily="18" charset="0"/>
              </a:rPr>
              <a:t> opiekuna naukowego, Imię Nazwisko promotora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en-US" sz="3200" i="1" baseline="30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pl-PL" sz="3200" i="1" dirty="0">
                <a:latin typeface="Times New Roman" pitchFamily="18" charset="0"/>
                <a:cs typeface="Times New Roman" pitchFamily="18" charset="0"/>
              </a:rPr>
              <a:t>Katedra/Zespół, Wydział Chemii, Uniwersytet Mikołaja Kopernika w Toruniu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3200" i="1" dirty="0">
                <a:latin typeface="Times New Roman" pitchFamily="18" charset="0"/>
                <a:cs typeface="Times New Roman" pitchFamily="18" charset="0"/>
              </a:rPr>
              <a:t>ul. Gagarina 7, 87-100 Toruń</a:t>
            </a:r>
            <a:endParaRPr lang="pl-PL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l-PL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pole tekstowe 138"/>
          <p:cNvSpPr txBox="1"/>
          <p:nvPr/>
        </p:nvSpPr>
        <p:spPr>
          <a:xfrm>
            <a:off x="974250" y="6921573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Wprowadzenie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43" name="Freeform 3">
            <a:extLst>
              <a:ext uri="{FF2B5EF4-FFF2-40B4-BE49-F238E27FC236}">
                <a16:creationId xmlns:a16="http://schemas.microsoft.com/office/drawing/2014/main" id="{F0993F2B-11E6-4503-88E1-625D3DA7CCD2}"/>
              </a:ext>
            </a:extLst>
          </p:cNvPr>
          <p:cNvSpPr/>
          <p:nvPr/>
        </p:nvSpPr>
        <p:spPr>
          <a:xfrm>
            <a:off x="5" y="-1"/>
            <a:ext cx="19527007" cy="1948797"/>
          </a:xfrm>
          <a:custGeom>
            <a:avLst/>
            <a:gdLst>
              <a:gd name="connsiteX0" fmla="*/ 6523875 w 6719557"/>
              <a:gd name="connsiteY0" fmla="*/ 431800 h 642035"/>
              <a:gd name="connsiteX1" fmla="*/ 6719557 w 6719557"/>
              <a:gd name="connsiteY1" fmla="*/ 0 h 642035"/>
              <a:gd name="connsiteX2" fmla="*/ 0 w 6719557"/>
              <a:gd name="connsiteY2" fmla="*/ 0 h 642035"/>
              <a:gd name="connsiteX3" fmla="*/ 0 w 6719557"/>
              <a:gd name="connsiteY3" fmla="*/ 642035 h 642035"/>
              <a:gd name="connsiteX4" fmla="*/ 6563728 w 6719557"/>
              <a:gd name="connsiteY4" fmla="*/ 642035 h 642035"/>
              <a:gd name="connsiteX5" fmla="*/ 6523875 w 6719557"/>
              <a:gd name="connsiteY5" fmla="*/ 431800 h 642035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  <a:cxn ang="5">
                <a:pos x="connsiteX5" y="connsiteY5"/>
              </a:cxn>
            </a:cxnLst>
            <a:rect l="l" t="t" r="r" b="b"/>
            <a:pathLst>
              <a:path w="6719557" h="642035">
                <a:moveTo>
                  <a:pt x="6523875" y="431800"/>
                </a:moveTo>
                <a:cubicBezTo>
                  <a:pt x="6523875" y="259664"/>
                  <a:pt x="6599656" y="105321"/>
                  <a:pt x="6719557" y="0"/>
                </a:cubicBezTo>
                <a:lnTo>
                  <a:pt x="0" y="0"/>
                </a:lnTo>
                <a:lnTo>
                  <a:pt x="0" y="642035"/>
                </a:lnTo>
                <a:lnTo>
                  <a:pt x="6563728" y="642035"/>
                </a:lnTo>
                <a:cubicBezTo>
                  <a:pt x="6538099" y="576897"/>
                  <a:pt x="6523875" y="506031"/>
                  <a:pt x="6523875" y="431800"/>
                </a:cubicBezTo>
              </a:path>
            </a:pathLst>
          </a:custGeom>
          <a:solidFill>
            <a:srgbClr val="053A98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44" name="Picture 1" descr="wydzial chem PL b.png">
            <a:extLst>
              <a:ext uri="{FF2B5EF4-FFF2-40B4-BE49-F238E27FC236}">
                <a16:creationId xmlns:a16="http://schemas.microsoft.com/office/drawing/2014/main" id="{41F5C8A9-9D0E-4434-AFDD-51D108538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845" y="23140"/>
            <a:ext cx="5676138" cy="2590910"/>
          </a:xfrm>
          <a:prstGeom prst="rect">
            <a:avLst/>
          </a:prstGeom>
        </p:spPr>
      </p:pic>
      <p:sp>
        <p:nvSpPr>
          <p:cNvPr id="149" name="Freeform 3">
            <a:extLst>
              <a:ext uri="{FF2B5EF4-FFF2-40B4-BE49-F238E27FC236}">
                <a16:creationId xmlns:a16="http://schemas.microsoft.com/office/drawing/2014/main" id="{ACA0194D-D7F3-42AE-9C30-7E536811EB19}"/>
              </a:ext>
            </a:extLst>
          </p:cNvPr>
          <p:cNvSpPr/>
          <p:nvPr/>
        </p:nvSpPr>
        <p:spPr>
          <a:xfrm>
            <a:off x="-40371" y="1968570"/>
            <a:ext cx="283171" cy="6366933"/>
          </a:xfrm>
          <a:custGeom>
            <a:avLst/>
            <a:gdLst>
              <a:gd name="connsiteX0" fmla="*/ 0 w 283171"/>
              <a:gd name="connsiteY0" fmla="*/ 4822863 h 4822863"/>
              <a:gd name="connsiteX1" fmla="*/ 283171 w 283171"/>
              <a:gd name="connsiteY1" fmla="*/ 4822863 h 4822863"/>
              <a:gd name="connsiteX2" fmla="*/ 283171 w 283171"/>
              <a:gd name="connsiteY2" fmla="*/ 0 h 4822863"/>
              <a:gd name="connsiteX3" fmla="*/ 0 w 283171"/>
              <a:gd name="connsiteY3" fmla="*/ 0 h 4822863"/>
              <a:gd name="connsiteX4" fmla="*/ 0 w 283171"/>
              <a:gd name="connsiteY4" fmla="*/ 4822863 h 4822863"/>
            </a:gdLst>
            <a:ahLst/>
            <a:cxnLst>
              <a:cxn ang="0">
                <a:pos x="connsiteX0" y="connsiteY0"/>
              </a:cxn>
              <a:cxn ang="1">
                <a:pos x="connsiteX1" y="connsiteY1"/>
              </a:cxn>
              <a:cxn ang="2">
                <a:pos x="connsiteX2" y="connsiteY2"/>
              </a:cxn>
              <a:cxn ang="3">
                <a:pos x="connsiteX3" y="connsiteY3"/>
              </a:cxn>
              <a:cxn ang="4">
                <a:pos x="connsiteX4" y="connsiteY4"/>
              </a:cxn>
            </a:cxnLst>
            <a:rect l="l" t="t" r="r" b="b"/>
            <a:pathLst>
              <a:path w="283171" h="4822863">
                <a:moveTo>
                  <a:pt x="0" y="4822863"/>
                </a:moveTo>
                <a:lnTo>
                  <a:pt x="283171" y="4822863"/>
                </a:lnTo>
                <a:lnTo>
                  <a:pt x="283171" y="0"/>
                </a:lnTo>
                <a:lnTo>
                  <a:pt x="0" y="0"/>
                </a:lnTo>
                <a:lnTo>
                  <a:pt x="0" y="4822863"/>
                </a:lnTo>
              </a:path>
            </a:pathLst>
          </a:custGeom>
          <a:solidFill>
            <a:srgbClr val="97C72C"/>
          </a:solidFill>
          <a:ln w="12700">
            <a:solidFill>
              <a:srgbClr val="000000">
                <a:alpha val="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F0FC77E7-E5FE-44FD-99E4-3E190E57127F}"/>
              </a:ext>
            </a:extLst>
          </p:cNvPr>
          <p:cNvSpPr/>
          <p:nvPr/>
        </p:nvSpPr>
        <p:spPr>
          <a:xfrm>
            <a:off x="144191" y="23140"/>
            <a:ext cx="2205647" cy="19256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8000" b="1" dirty="0"/>
              <a:t>M</a:t>
            </a:r>
          </a:p>
        </p:txBody>
      </p:sp>
      <p:sp>
        <p:nvSpPr>
          <p:cNvPr id="151" name="pole tekstowe 150">
            <a:extLst>
              <a:ext uri="{FF2B5EF4-FFF2-40B4-BE49-F238E27FC236}">
                <a16:creationId xmlns:a16="http://schemas.microsoft.com/office/drawing/2014/main" id="{586F4BE7-4F63-4677-AB02-E0A3F8346C2E}"/>
              </a:ext>
            </a:extLst>
          </p:cNvPr>
          <p:cNvSpPr txBox="1"/>
          <p:nvPr/>
        </p:nvSpPr>
        <p:spPr>
          <a:xfrm>
            <a:off x="944611" y="17329384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Wyniki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54" name="pole tekstowe 153">
            <a:extLst>
              <a:ext uri="{FF2B5EF4-FFF2-40B4-BE49-F238E27FC236}">
                <a16:creationId xmlns:a16="http://schemas.microsoft.com/office/drawing/2014/main" id="{54EFABA9-4783-4705-8DB2-630976574DD5}"/>
              </a:ext>
            </a:extLst>
          </p:cNvPr>
          <p:cNvSpPr txBox="1"/>
          <p:nvPr/>
        </p:nvSpPr>
        <p:spPr>
          <a:xfrm>
            <a:off x="1031635" y="29955578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Wnioski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6" name="pole tekstowe 15">
            <a:extLst>
              <a:ext uri="{FF2B5EF4-FFF2-40B4-BE49-F238E27FC236}">
                <a16:creationId xmlns:a16="http://schemas.microsoft.com/office/drawing/2014/main" id="{E7748070-E403-4BF0-AC93-A4928E5D0525}"/>
              </a:ext>
            </a:extLst>
          </p:cNvPr>
          <p:cNvSpPr txBox="1"/>
          <p:nvPr/>
        </p:nvSpPr>
        <p:spPr>
          <a:xfrm>
            <a:off x="1097011" y="8203872"/>
            <a:ext cx="222997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Tekst - czcionki Calibri rozmiar 28 pkt.</a:t>
            </a:r>
          </a:p>
          <a:p>
            <a:r>
              <a:rPr lang="pl-PL" sz="2800" dirty="0"/>
              <a:t>Kilka zdań na temat aktualnego stanu wiedzy w zakresie tematyki badawczej. Należy uwzględnić cel pracy.  </a:t>
            </a:r>
          </a:p>
        </p:txBody>
      </p:sp>
      <p:sp>
        <p:nvSpPr>
          <p:cNvPr id="155" name="pole tekstowe 154">
            <a:extLst>
              <a:ext uri="{FF2B5EF4-FFF2-40B4-BE49-F238E27FC236}">
                <a16:creationId xmlns:a16="http://schemas.microsoft.com/office/drawing/2014/main" id="{519E77AB-8EE5-45E6-8B93-A644A3FC727E}"/>
              </a:ext>
            </a:extLst>
          </p:cNvPr>
          <p:cNvSpPr txBox="1"/>
          <p:nvPr/>
        </p:nvSpPr>
        <p:spPr>
          <a:xfrm>
            <a:off x="10711374" y="23258834"/>
            <a:ext cx="9311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cs typeface="Times New Roman" pitchFamily="18" charset="0"/>
              </a:rPr>
              <a:t>Rysunek 1. Czcionka Calibri, rozmiar 20 pkt.</a:t>
            </a:r>
            <a:endParaRPr lang="en-US" sz="2000" dirty="0">
              <a:cs typeface="Times New Roman" pitchFamily="18" charset="0"/>
            </a:endParaRPr>
          </a:p>
        </p:txBody>
      </p:sp>
      <p:graphicFrame>
        <p:nvGraphicFramePr>
          <p:cNvPr id="170" name="Tabela 169">
            <a:extLst>
              <a:ext uri="{FF2B5EF4-FFF2-40B4-BE49-F238E27FC236}">
                <a16:creationId xmlns:a16="http://schemas.microsoft.com/office/drawing/2014/main" id="{587C6350-9DCB-4958-B5C4-D3061043B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198194"/>
              </p:ext>
            </p:extLst>
          </p:nvPr>
        </p:nvGraphicFramePr>
        <p:xfrm>
          <a:off x="1164918" y="19159533"/>
          <a:ext cx="8568951" cy="3456384"/>
        </p:xfrm>
        <a:graphic>
          <a:graphicData uri="http://schemas.openxmlformats.org/drawingml/2006/table">
            <a:tbl>
              <a:tblPr>
                <a:tableStyleId>{D03447BB-5D67-496B-8E87-E561075AD55C}</a:tableStyleId>
              </a:tblPr>
              <a:tblGrid>
                <a:gridCol w="289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83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840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pl-PL" sz="200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 pitchFamily="18" charset="0"/>
                        </a:rPr>
                        <a:t>Tekst </a:t>
                      </a:r>
                      <a:r>
                        <a:rPr lang="pl-PL" sz="2000" dirty="0">
                          <a:solidFill>
                            <a:schemeClr val="bg1"/>
                          </a:solidFill>
                          <a:cs typeface="Times New Roman" pitchFamily="18" charset="0"/>
                        </a:rPr>
                        <a:t>Czcionka Calibri, rozmiar 20 pkt.</a:t>
                      </a:r>
                      <a:endParaRPr lang="pl-PL" sz="200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1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3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5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59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rgbClr val="000000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pl-PL" sz="200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71" name="Picture 30">
            <a:extLst>
              <a:ext uri="{FF2B5EF4-FFF2-40B4-BE49-F238E27FC236}">
                <a16:creationId xmlns:a16="http://schemas.microsoft.com/office/drawing/2014/main" id="{36DFBD52-4903-43DB-B4FB-DBBFF5539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9326" y="19135979"/>
            <a:ext cx="6752567" cy="4269302"/>
          </a:xfrm>
          <a:prstGeom prst="rect">
            <a:avLst/>
          </a:prstGeom>
          <a:noFill/>
        </p:spPr>
      </p:pic>
      <p:sp>
        <p:nvSpPr>
          <p:cNvPr id="172" name="pole tekstowe 171">
            <a:extLst>
              <a:ext uri="{FF2B5EF4-FFF2-40B4-BE49-F238E27FC236}">
                <a16:creationId xmlns:a16="http://schemas.microsoft.com/office/drawing/2014/main" id="{0CE892FE-60B7-4876-B2ED-E5ACC18A164B}"/>
              </a:ext>
            </a:extLst>
          </p:cNvPr>
          <p:cNvSpPr txBox="1"/>
          <p:nvPr/>
        </p:nvSpPr>
        <p:spPr>
          <a:xfrm>
            <a:off x="1176683" y="33834235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Literatura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173" name="pole tekstowe 172">
            <a:extLst>
              <a:ext uri="{FF2B5EF4-FFF2-40B4-BE49-F238E27FC236}">
                <a16:creationId xmlns:a16="http://schemas.microsoft.com/office/drawing/2014/main" id="{9206CFFC-E5CF-4F7A-8689-9522CC5DC04A}"/>
              </a:ext>
            </a:extLst>
          </p:cNvPr>
          <p:cNvSpPr txBox="1"/>
          <p:nvPr/>
        </p:nvSpPr>
        <p:spPr>
          <a:xfrm>
            <a:off x="944611" y="11181543"/>
            <a:ext cx="23210784" cy="92333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Franklin Gothic Medium" pitchFamily="34" charset="0"/>
                <a:cs typeface="Times New Roman" pitchFamily="18" charset="0"/>
              </a:rPr>
              <a:t>Metodyka</a:t>
            </a:r>
            <a:endParaRPr lang="en-US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  <a:latin typeface="Franklin Gothic Medium" pitchFamily="34" charset="0"/>
              <a:cs typeface="Times New Roman" pitchFamily="18" charset="0"/>
            </a:endParaRPr>
          </a:p>
        </p:txBody>
      </p:sp>
      <p:sp>
        <p:nvSpPr>
          <p:cNvPr id="242" name="pole tekstowe 241">
            <a:extLst>
              <a:ext uri="{FF2B5EF4-FFF2-40B4-BE49-F238E27FC236}">
                <a16:creationId xmlns:a16="http://schemas.microsoft.com/office/drawing/2014/main" id="{6BD15A5F-5A7D-4F51-868F-74D3EA20285E}"/>
              </a:ext>
            </a:extLst>
          </p:cNvPr>
          <p:cNvSpPr txBox="1"/>
          <p:nvPr/>
        </p:nvSpPr>
        <p:spPr>
          <a:xfrm>
            <a:off x="1097011" y="18735869"/>
            <a:ext cx="93116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cs typeface="Times New Roman" pitchFamily="18" charset="0"/>
              </a:rPr>
              <a:t>Tabela 1. Czcionka Calibri, rozmiar 20 pkt.</a:t>
            </a:r>
            <a:endParaRPr lang="en-US" sz="2000" dirty="0">
              <a:cs typeface="Times New Roman" pitchFamily="18" charset="0"/>
            </a:endParaRPr>
          </a:p>
        </p:txBody>
      </p:sp>
      <p:sp>
        <p:nvSpPr>
          <p:cNvPr id="243" name="pole tekstowe 242">
            <a:extLst>
              <a:ext uri="{FF2B5EF4-FFF2-40B4-BE49-F238E27FC236}">
                <a16:creationId xmlns:a16="http://schemas.microsoft.com/office/drawing/2014/main" id="{1C0045C4-3FDB-48E1-883F-2C3F557917A4}"/>
              </a:ext>
            </a:extLst>
          </p:cNvPr>
          <p:cNvSpPr txBox="1"/>
          <p:nvPr/>
        </p:nvSpPr>
        <p:spPr>
          <a:xfrm>
            <a:off x="944611" y="12499717"/>
            <a:ext cx="232107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dirty="0"/>
              <a:t>Tekst - czcionki Calibri rozmiar 28 pkt.</a:t>
            </a:r>
          </a:p>
          <a:p>
            <a:r>
              <a:rPr lang="pl-PL" sz="2800" dirty="0"/>
              <a:t>Może być w formie rysunku lub tekstu </a:t>
            </a:r>
          </a:p>
        </p:txBody>
      </p:sp>
      <p:pic>
        <p:nvPicPr>
          <p:cNvPr id="25" name="Obraz 24">
            <a:extLst>
              <a:ext uri="{FF2B5EF4-FFF2-40B4-BE49-F238E27FC236}">
                <a16:creationId xmlns:a16="http://schemas.microsoft.com/office/drawing/2014/main" id="{A98F35EF-7491-4A76-A0FA-1F2348B481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6525" y="12252210"/>
            <a:ext cx="14444917" cy="507717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577</TotalTime>
  <Words>118</Words>
  <Application>Microsoft Office PowerPoint</Application>
  <PresentationFormat>Niestandardowy</PresentationFormat>
  <Paragraphs>18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Medium</vt:lpstr>
      <vt:lpstr>Times New Roman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MP</dc:creator>
  <cp:lastModifiedBy>Basia</cp:lastModifiedBy>
  <cp:revision>60</cp:revision>
  <dcterms:created xsi:type="dcterms:W3CDTF">2019-09-03T09:14:13Z</dcterms:created>
  <dcterms:modified xsi:type="dcterms:W3CDTF">2024-04-25T06:34:56Z</dcterms:modified>
</cp:coreProperties>
</file>