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pl-PL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254" autoAdjust="0"/>
  </p:normalViewPr>
  <p:slideViewPr>
    <p:cSldViewPr>
      <p:cViewPr varScale="1">
        <p:scale>
          <a:sx n="14" d="100"/>
          <a:sy n="14" d="100"/>
        </p:scale>
        <p:origin x="2688" y="8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C461B-9496-4F24-A3CD-773A4C4EB66D}" type="datetimeFigureOut">
              <a:rPr lang="pl-PL" smtClean="0"/>
              <a:pPr/>
              <a:t>25.04.2024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41B71-400B-41E4-AAA6-24C6554CD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9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41B71-400B-41E4-AAA6-24C6554CDB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>
            <a:extLst>
              <a:ext uri="{FF2B5EF4-FFF2-40B4-BE49-F238E27FC236}">
                <a16:creationId xmlns:a16="http://schemas.microsoft.com/office/drawing/2014/main" id="{AD2DB1AD-C45F-4488-864E-6EF1B6351482}"/>
              </a:ext>
            </a:extLst>
          </p:cNvPr>
          <p:cNvSpPr/>
          <p:nvPr userDrawn="1"/>
        </p:nvSpPr>
        <p:spPr>
          <a:xfrm>
            <a:off x="5" y="-1"/>
            <a:ext cx="19527007" cy="1948797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1" descr="wydzial chem PL b.png">
            <a:extLst>
              <a:ext uri="{FF2B5EF4-FFF2-40B4-BE49-F238E27FC236}">
                <a16:creationId xmlns:a16="http://schemas.microsoft.com/office/drawing/2014/main" id="{CD28FBF8-EB7D-4CFB-A99E-CC7A66A43F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845" y="23140"/>
            <a:ext cx="5676138" cy="2590910"/>
          </a:xfrm>
          <a:prstGeom prst="rect">
            <a:avLst/>
          </a:prstGeom>
        </p:spPr>
      </p:pic>
      <p:sp>
        <p:nvSpPr>
          <p:cNvPr id="9" name="Freeform 3">
            <a:extLst>
              <a:ext uri="{FF2B5EF4-FFF2-40B4-BE49-F238E27FC236}">
                <a16:creationId xmlns:a16="http://schemas.microsoft.com/office/drawing/2014/main" id="{ADE631F7-6284-4878-A456-AB48DCC568E4}"/>
              </a:ext>
            </a:extLst>
          </p:cNvPr>
          <p:cNvSpPr/>
          <p:nvPr userDrawn="1"/>
        </p:nvSpPr>
        <p:spPr>
          <a:xfrm>
            <a:off x="-40371" y="1968570"/>
            <a:ext cx="472594" cy="34035930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9B501-3E1E-4668-93CC-15ABCBB8A130}" type="datetimeFigureOut">
              <a:rPr lang="pl-PL" smtClean="0"/>
              <a:pPr/>
              <a:t>25.04.2024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869F8-8E3A-4AFF-A21B-4521CB9B5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76239" y="1972019"/>
            <a:ext cx="21356462" cy="460126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pl-PL" sz="60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Tytuł pracy dyplomowej, rozmiar czcionki 54 pkt</a:t>
            </a:r>
            <a:endParaRPr lang="pl-PL" sz="5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pl-PL" sz="3600" u="sng" dirty="0">
                <a:latin typeface="Times New Roman" pitchFamily="18" charset="0"/>
                <a:cs typeface="Times New Roman" pitchFamily="18" charset="0"/>
              </a:rPr>
              <a:t>Imię Nazwisko osoby prezentującej,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Imię Nazwisko</a:t>
            </a:r>
            <a:r>
              <a:rPr lang="pl-PL" sz="3600" baseline="30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opiekuna naukowego, Imię Nazwisko promotora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200" i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3200" i="1" dirty="0">
                <a:latin typeface="Times New Roman" pitchFamily="18" charset="0"/>
                <a:cs typeface="Times New Roman" pitchFamily="18" charset="0"/>
              </a:rPr>
              <a:t>Katedra/Zespół, Wydział Chemii, Uniwersytet Mikołaja Kopernika w Toruniu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3200" i="1" dirty="0">
                <a:latin typeface="Times New Roman" pitchFamily="18" charset="0"/>
                <a:cs typeface="Times New Roman" pitchFamily="18" charset="0"/>
              </a:rPr>
              <a:t>ul. Gagarina 7, 87-100 Toruń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pole tekstowe 138"/>
          <p:cNvSpPr txBox="1"/>
          <p:nvPr/>
        </p:nvSpPr>
        <p:spPr>
          <a:xfrm>
            <a:off x="974250" y="6921573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Wprowadzenie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43" name="Freeform 3">
            <a:extLst>
              <a:ext uri="{FF2B5EF4-FFF2-40B4-BE49-F238E27FC236}">
                <a16:creationId xmlns:a16="http://schemas.microsoft.com/office/drawing/2014/main" id="{F0993F2B-11E6-4503-88E1-625D3DA7CCD2}"/>
              </a:ext>
            </a:extLst>
          </p:cNvPr>
          <p:cNvSpPr/>
          <p:nvPr/>
        </p:nvSpPr>
        <p:spPr>
          <a:xfrm>
            <a:off x="5" y="-1"/>
            <a:ext cx="19527007" cy="1948797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4" name="Picture 1" descr="wydzial chem PL b.png">
            <a:extLst>
              <a:ext uri="{FF2B5EF4-FFF2-40B4-BE49-F238E27FC236}">
                <a16:creationId xmlns:a16="http://schemas.microsoft.com/office/drawing/2014/main" id="{41F5C8A9-9D0E-4434-AFDD-51D108538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845" y="23140"/>
            <a:ext cx="5676138" cy="2590910"/>
          </a:xfrm>
          <a:prstGeom prst="rect">
            <a:avLst/>
          </a:prstGeom>
        </p:spPr>
      </p:pic>
      <p:sp>
        <p:nvSpPr>
          <p:cNvPr id="149" name="Freeform 3">
            <a:extLst>
              <a:ext uri="{FF2B5EF4-FFF2-40B4-BE49-F238E27FC236}">
                <a16:creationId xmlns:a16="http://schemas.microsoft.com/office/drawing/2014/main" id="{ACA0194D-D7F3-42AE-9C30-7E536811EB19}"/>
              </a:ext>
            </a:extLst>
          </p:cNvPr>
          <p:cNvSpPr/>
          <p:nvPr/>
        </p:nvSpPr>
        <p:spPr>
          <a:xfrm>
            <a:off x="-40371" y="1968570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0FC77E7-E5FE-44FD-99E4-3E190E57127F}"/>
              </a:ext>
            </a:extLst>
          </p:cNvPr>
          <p:cNvSpPr/>
          <p:nvPr/>
        </p:nvSpPr>
        <p:spPr>
          <a:xfrm>
            <a:off x="144191" y="23140"/>
            <a:ext cx="2205647" cy="1925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0" b="1" dirty="0"/>
              <a:t>L</a:t>
            </a:r>
          </a:p>
        </p:txBody>
      </p:sp>
      <p:sp>
        <p:nvSpPr>
          <p:cNvPr id="151" name="pole tekstowe 150">
            <a:extLst>
              <a:ext uri="{FF2B5EF4-FFF2-40B4-BE49-F238E27FC236}">
                <a16:creationId xmlns:a16="http://schemas.microsoft.com/office/drawing/2014/main" id="{586F4BE7-4F63-4677-AB02-E0A3F8346C2E}"/>
              </a:ext>
            </a:extLst>
          </p:cNvPr>
          <p:cNvSpPr txBox="1"/>
          <p:nvPr/>
        </p:nvSpPr>
        <p:spPr>
          <a:xfrm>
            <a:off x="944611" y="17329384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Wyniki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54" name="pole tekstowe 153">
            <a:extLst>
              <a:ext uri="{FF2B5EF4-FFF2-40B4-BE49-F238E27FC236}">
                <a16:creationId xmlns:a16="http://schemas.microsoft.com/office/drawing/2014/main" id="{54EFABA9-4783-4705-8DB2-630976574DD5}"/>
              </a:ext>
            </a:extLst>
          </p:cNvPr>
          <p:cNvSpPr txBox="1"/>
          <p:nvPr/>
        </p:nvSpPr>
        <p:spPr>
          <a:xfrm>
            <a:off x="1031635" y="29955578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Wnioski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E7748070-E403-4BF0-AC93-A4928E5D0525}"/>
              </a:ext>
            </a:extLst>
          </p:cNvPr>
          <p:cNvSpPr txBox="1"/>
          <p:nvPr/>
        </p:nvSpPr>
        <p:spPr>
          <a:xfrm>
            <a:off x="1097011" y="8203872"/>
            <a:ext cx="2229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Tekst - czcionki Calibri rozmiar 28 pkt.</a:t>
            </a:r>
          </a:p>
          <a:p>
            <a:r>
              <a:rPr lang="pl-PL" sz="2800" dirty="0"/>
              <a:t>Kilka zdań na temat aktualnego stanu wiedzy w zakresie tematyki badawczej. Należy uwzględnić cel pracy.  </a:t>
            </a:r>
          </a:p>
        </p:txBody>
      </p:sp>
      <p:sp>
        <p:nvSpPr>
          <p:cNvPr id="155" name="pole tekstowe 154">
            <a:extLst>
              <a:ext uri="{FF2B5EF4-FFF2-40B4-BE49-F238E27FC236}">
                <a16:creationId xmlns:a16="http://schemas.microsoft.com/office/drawing/2014/main" id="{519E77AB-8EE5-45E6-8B93-A644A3FC727E}"/>
              </a:ext>
            </a:extLst>
          </p:cNvPr>
          <p:cNvSpPr txBox="1"/>
          <p:nvPr/>
        </p:nvSpPr>
        <p:spPr>
          <a:xfrm>
            <a:off x="10711374" y="23258834"/>
            <a:ext cx="9311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cs typeface="Times New Roman" pitchFamily="18" charset="0"/>
              </a:rPr>
              <a:t>Rysunek 1. Czcionka Calibri, rozmiar 20 pkt.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170" name="Tabela 169">
            <a:extLst>
              <a:ext uri="{FF2B5EF4-FFF2-40B4-BE49-F238E27FC236}">
                <a16:creationId xmlns:a16="http://schemas.microsoft.com/office/drawing/2014/main" id="{587C6350-9DCB-4958-B5C4-D3061043B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98194"/>
              </p:ext>
            </p:extLst>
          </p:nvPr>
        </p:nvGraphicFramePr>
        <p:xfrm>
          <a:off x="1164918" y="19159533"/>
          <a:ext cx="8568951" cy="345638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89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Tekst </a:t>
                      </a:r>
                      <a:r>
                        <a:rPr lang="pl-PL" sz="2000" dirty="0">
                          <a:solidFill>
                            <a:schemeClr val="bg1"/>
                          </a:solidFill>
                          <a:cs typeface="Times New Roman" pitchFamily="18" charset="0"/>
                        </a:rPr>
                        <a:t>Czcionka Calibri, rozmiar 20 pkt.</a:t>
                      </a:r>
                      <a:endParaRPr lang="pl-PL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1" name="Picture 30">
            <a:extLst>
              <a:ext uri="{FF2B5EF4-FFF2-40B4-BE49-F238E27FC236}">
                <a16:creationId xmlns:a16="http://schemas.microsoft.com/office/drawing/2014/main" id="{36DFBD52-4903-43DB-B4FB-DBBFF5539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9326" y="19135979"/>
            <a:ext cx="6752567" cy="4269302"/>
          </a:xfrm>
          <a:prstGeom prst="rect">
            <a:avLst/>
          </a:prstGeom>
          <a:noFill/>
        </p:spPr>
      </p:pic>
      <p:sp>
        <p:nvSpPr>
          <p:cNvPr id="172" name="pole tekstowe 171">
            <a:extLst>
              <a:ext uri="{FF2B5EF4-FFF2-40B4-BE49-F238E27FC236}">
                <a16:creationId xmlns:a16="http://schemas.microsoft.com/office/drawing/2014/main" id="{0CE892FE-60B7-4876-B2ED-E5ACC18A164B}"/>
              </a:ext>
            </a:extLst>
          </p:cNvPr>
          <p:cNvSpPr txBox="1"/>
          <p:nvPr/>
        </p:nvSpPr>
        <p:spPr>
          <a:xfrm>
            <a:off x="1176683" y="33834235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Literatura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73" name="pole tekstowe 172">
            <a:extLst>
              <a:ext uri="{FF2B5EF4-FFF2-40B4-BE49-F238E27FC236}">
                <a16:creationId xmlns:a16="http://schemas.microsoft.com/office/drawing/2014/main" id="{9206CFFC-E5CF-4F7A-8689-9522CC5DC04A}"/>
              </a:ext>
            </a:extLst>
          </p:cNvPr>
          <p:cNvSpPr txBox="1"/>
          <p:nvPr/>
        </p:nvSpPr>
        <p:spPr>
          <a:xfrm>
            <a:off x="944611" y="11181543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Metodyka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242" name="pole tekstowe 241">
            <a:extLst>
              <a:ext uri="{FF2B5EF4-FFF2-40B4-BE49-F238E27FC236}">
                <a16:creationId xmlns:a16="http://schemas.microsoft.com/office/drawing/2014/main" id="{6BD15A5F-5A7D-4F51-868F-74D3EA20285E}"/>
              </a:ext>
            </a:extLst>
          </p:cNvPr>
          <p:cNvSpPr txBox="1"/>
          <p:nvPr/>
        </p:nvSpPr>
        <p:spPr>
          <a:xfrm>
            <a:off x="1097011" y="18735869"/>
            <a:ext cx="9311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cs typeface="Times New Roman" pitchFamily="18" charset="0"/>
              </a:rPr>
              <a:t>Tabela 1. Czcionka Calibri, rozmiar 20 pkt.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43" name="pole tekstowe 242">
            <a:extLst>
              <a:ext uri="{FF2B5EF4-FFF2-40B4-BE49-F238E27FC236}">
                <a16:creationId xmlns:a16="http://schemas.microsoft.com/office/drawing/2014/main" id="{1C0045C4-3FDB-48E1-883F-2C3F557917A4}"/>
              </a:ext>
            </a:extLst>
          </p:cNvPr>
          <p:cNvSpPr txBox="1"/>
          <p:nvPr/>
        </p:nvSpPr>
        <p:spPr>
          <a:xfrm>
            <a:off x="944611" y="12499717"/>
            <a:ext cx="23210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Tekst - czcionki Calibri rozmiar 28 pkt.</a:t>
            </a:r>
          </a:p>
          <a:p>
            <a:r>
              <a:rPr lang="pl-PL" sz="2800" dirty="0"/>
              <a:t>Może być w formie rysunku lub tekstu </a:t>
            </a:r>
          </a:p>
        </p:txBody>
      </p:sp>
      <p:pic>
        <p:nvPicPr>
          <p:cNvPr id="25" name="Obraz 24">
            <a:extLst>
              <a:ext uri="{FF2B5EF4-FFF2-40B4-BE49-F238E27FC236}">
                <a16:creationId xmlns:a16="http://schemas.microsoft.com/office/drawing/2014/main" id="{A98F35EF-7491-4A76-A0FA-1F2348B481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6525" y="12252210"/>
            <a:ext cx="14444917" cy="50771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118</Words>
  <Application>Microsoft Office PowerPoint</Application>
  <PresentationFormat>Niestandardowy</PresentationFormat>
  <Paragraphs>18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Medium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</dc:creator>
  <cp:lastModifiedBy>Basia</cp:lastModifiedBy>
  <cp:revision>62</cp:revision>
  <dcterms:created xsi:type="dcterms:W3CDTF">2019-09-03T09:14:13Z</dcterms:created>
  <dcterms:modified xsi:type="dcterms:W3CDTF">2024-04-25T06:34:28Z</dcterms:modified>
</cp:coreProperties>
</file>