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1"/>
    <p:sldMasterId id="2147484113" r:id="rId2"/>
  </p:sldMasterIdLst>
  <p:notesMasterIdLst>
    <p:notesMasterId r:id="rId4"/>
  </p:notesMasterIdLst>
  <p:handoutMasterIdLst>
    <p:handoutMasterId r:id="rId5"/>
  </p:handoutMasterIdLst>
  <p:sldIdLst>
    <p:sldId id="272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A42C969B-2AEB-5846-948F-E81637DADD6A}">
          <p14:sldIdLst>
            <p14:sldId id="272"/>
          </p14:sldIdLst>
        </p14:section>
        <p14:section name="Templates" id="{FB53357E-37BB-8A4B-9B36-2642906EC3E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92B899-31CA-9ADD-65EE-C89C93912359}" name="May, Alica (ELS-AMS)" initials="AM" userId="S::MAYA@science.regn.net::0f684caa-f859-4072-8701-794590f3c2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8B2C00"/>
    <a:srgbClr val="B23A00"/>
    <a:srgbClr val="DA4800"/>
    <a:srgbClr val="FBA76C"/>
    <a:srgbClr val="FDD9B8"/>
    <a:srgbClr val="EAE3D2"/>
    <a:srgbClr val="4682B5"/>
    <a:srgbClr val="DC143C"/>
    <a:srgbClr val="28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841B84-8FDA-47FF-ABAE-C602EB8397B6}" v="1" dt="2026-05-12T11:24:38.554"/>
  </p1510:revLst>
</p1510:revInfo>
</file>

<file path=ppt/tableStyles.xml><?xml version="1.0" encoding="utf-8"?>
<a:tblStyleLst xmlns:a="http://schemas.openxmlformats.org/drawingml/2006/main" def="{BFEA419B-BCDB-4C27-8AB2-1E94C2BD932B}">
  <a:tblStyle styleId="{BFEA419B-BCDB-4C27-8AB2-1E94C2BD932B}" styleName="Elsevier light">
    <a:wholeTbl>
      <a:tcTxStyle>
        <a:fontRef idx="minor">
          <a:prstClr val="black"/>
        </a:fontRef>
        <a:schemeClr val="tx2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12700" cmpd="sng">
              <a:solidFill>
                <a:srgbClr val="E1DFDB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  <a:fill>
          <a:solidFill>
            <a:schemeClr val="lt2"/>
          </a:solidFill>
        </a:fill>
      </a:tcStyle>
    </a:band2H>
    <a:band1V>
      <a:tcStyle>
        <a:tcBdr/>
        <a:fill>
          <a:solidFill>
            <a:schemeClr val="lt2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tx2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0" cmpd="sng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BFEA419B-BCDB-4C27-8AB2-1E94C2BD932C}" styleName="Elsevier dark">
    <a:wholeTbl>
      <a:tcTxStyle>
        <a:fontRef idx="minor">
          <a:prstClr val="white"/>
        </a:fontRef>
        <a:srgbClr val="EAE3D2"/>
      </a:tcTxStyle>
      <a:tcStyle>
        <a:tcBdr>
          <a:left>
            <a:ln w="0" cmpd="sng">
              <a:solidFill>
                <a:srgbClr val="1E1E1E"/>
              </a:solidFill>
            </a:ln>
          </a:left>
          <a:right>
            <a:ln w="0" cmpd="sng">
              <a:solidFill>
                <a:srgbClr val="1E1E1E"/>
              </a:solidFill>
            </a:ln>
          </a:right>
          <a:top>
            <a:ln w="0" cmpd="sng">
              <a:solidFill>
                <a:srgbClr val="1E1E1E"/>
              </a:solidFill>
            </a:ln>
          </a:top>
          <a:bottom>
            <a:ln w="0" cmpd="sng">
              <a:solidFill>
                <a:srgbClr val="1E1E1E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0" cmpd="sng">
              <a:solidFill>
                <a:srgbClr val="1E1E1E"/>
              </a:solidFill>
            </a:ln>
          </a:insideV>
        </a:tcBdr>
        <a:fill>
          <a:solidFill>
            <a:srgbClr val="1E1E1E"/>
          </a:solidFill>
        </a:fill>
      </a:tcStyle>
    </a:wholeTbl>
    <a:band1H>
      <a:tcStyle>
        <a:tcBdr/>
        <a:fill>
          <a:solidFill>
            <a:srgbClr val="1E1E1E"/>
          </a:solidFill>
        </a:fill>
      </a:tcStyle>
    </a:band1H>
    <a:band2H>
      <a:tcStyle>
        <a:tcBdr/>
        <a:fill>
          <a:solidFill>
            <a:srgbClr val="544946"/>
          </a:solidFill>
        </a:fill>
      </a:tcStyle>
    </a:band2H>
    <a:band1V>
      <a:tcStyle>
        <a:tcBdr/>
        <a:fill>
          <a:solidFill>
            <a:srgbClr val="544946"/>
          </a:solidFill>
        </a:fill>
      </a:tcStyle>
    </a:band1V>
    <a:band2V>
      <a:tcStyle>
        <a:tcBdr/>
      </a:tcStyle>
    </a:band2V>
    <a:lastCol>
      <a:tcTxStyle b="on">
        <a:fontRef idx="minor">
          <a:prstClr val="white"/>
        </a:fontRef>
        <a:srgbClr val="EAE3D2"/>
      </a:tcTxStyle>
      <a:tcStyle>
        <a:tcBdr/>
        <a:fill>
          <a:solidFill>
            <a:srgbClr val="1E1E1E"/>
          </a:solidFill>
        </a:fill>
      </a:tcStyle>
    </a:lastCol>
    <a:firstCol>
      <a:tcTxStyle b="on">
        <a:fontRef idx="minor">
          <a:prstClr val="white"/>
        </a:fontRef>
        <a:srgbClr val="EAE3D2"/>
      </a:tcTxStyle>
      <a:tcStyle>
        <a:tcBdr/>
        <a:fill>
          <a:solidFill>
            <a:srgbClr val="1E1E1E"/>
          </a:solidFill>
        </a:fill>
      </a:tcStyle>
    </a:firstCol>
    <a:lastRow>
      <a:tcTxStyle b="on">
        <a:fontRef idx="minor">
          <a:prstClr val="white"/>
        </a:fontRef>
        <a:srgbClr val="EAE3D2"/>
      </a:tcTxStyle>
      <a:tcStyle>
        <a:tcBdr>
          <a:top>
            <a:ln w="0" cmpd="sng">
              <a:solidFill>
                <a:srgbClr val="1E1E1E"/>
              </a:solidFill>
            </a:ln>
          </a:top>
        </a:tcBdr>
        <a:fill>
          <a:solidFill>
            <a:srgbClr val="1E1E1E"/>
          </a:solidFill>
        </a:fill>
      </a:tcStyle>
    </a:lastRow>
    <a:firstRow>
      <a:tcTxStyle b="on">
        <a:fontRef idx="minor">
          <a:prstClr val="white"/>
        </a:fontRef>
        <a:srgbClr val="EAE3D2"/>
      </a:tcTxStyle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0" autoAdjust="0"/>
  </p:normalViewPr>
  <p:slideViewPr>
    <p:cSldViewPr snapToGrid="0" showGuides="1">
      <p:cViewPr varScale="1">
        <p:scale>
          <a:sx n="35" d="100"/>
          <a:sy n="35" d="100"/>
        </p:scale>
        <p:origin x="184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dzińska, Beata (ELS-HBE)" userId="311ab9de-4b0f-4423-a49d-06475c71638e" providerId="ADAL" clId="{113987A1-CF5D-40AD-88C7-8D69971366E8}"/>
    <pc:docChg chg="modSld">
      <pc:chgData name="Fidzińska, Beata (ELS-HBE)" userId="311ab9de-4b0f-4423-a49d-06475c71638e" providerId="ADAL" clId="{113987A1-CF5D-40AD-88C7-8D69971366E8}" dt="2026-05-12T11:24:58.708" v="19" actId="20577"/>
      <pc:docMkLst>
        <pc:docMk/>
      </pc:docMkLst>
      <pc:sldChg chg="modSp mod">
        <pc:chgData name="Fidzińska, Beata (ELS-HBE)" userId="311ab9de-4b0f-4423-a49d-06475c71638e" providerId="ADAL" clId="{113987A1-CF5D-40AD-88C7-8D69971366E8}" dt="2026-05-12T11:24:58.708" v="19" actId="20577"/>
        <pc:sldMkLst>
          <pc:docMk/>
          <pc:sldMk cId="2961243236" sldId="272"/>
        </pc:sldMkLst>
        <pc:spChg chg="mod">
          <ac:chgData name="Fidzińska, Beata (ELS-HBE)" userId="311ab9de-4b0f-4423-a49d-06475c71638e" providerId="ADAL" clId="{113987A1-CF5D-40AD-88C7-8D69971366E8}" dt="2026-05-12T11:22:18.630" v="1" actId="255"/>
          <ac:spMkLst>
            <pc:docMk/>
            <pc:sldMk cId="2961243236" sldId="272"/>
            <ac:spMk id="2" creationId="{238EA96C-5691-64C6-8761-98751C657958}"/>
          </ac:spMkLst>
        </pc:spChg>
        <pc:spChg chg="mod">
          <ac:chgData name="Fidzińska, Beata (ELS-HBE)" userId="311ab9de-4b0f-4423-a49d-06475c71638e" providerId="ADAL" clId="{113987A1-CF5D-40AD-88C7-8D69971366E8}" dt="2026-05-12T11:22:48.797" v="4" actId="1076"/>
          <ac:spMkLst>
            <pc:docMk/>
            <pc:sldMk cId="2961243236" sldId="272"/>
            <ac:spMk id="3" creationId="{10B05091-CD99-4F99-FE5E-7BDC27F7D16C}"/>
          </ac:spMkLst>
        </pc:spChg>
        <pc:spChg chg="mod">
          <ac:chgData name="Fidzińska, Beata (ELS-HBE)" userId="311ab9de-4b0f-4423-a49d-06475c71638e" providerId="ADAL" clId="{113987A1-CF5D-40AD-88C7-8D69971366E8}" dt="2026-05-12T11:24:58.708" v="19" actId="20577"/>
          <ac:spMkLst>
            <pc:docMk/>
            <pc:sldMk cId="2961243236" sldId="272"/>
            <ac:spMk id="4" creationId="{DDF491BC-BA19-328A-B95E-7E30675637B1}"/>
          </ac:spMkLst>
        </pc:spChg>
        <pc:spChg chg="mod">
          <ac:chgData name="Fidzińska, Beata (ELS-HBE)" userId="311ab9de-4b0f-4423-a49d-06475c71638e" providerId="ADAL" clId="{113987A1-CF5D-40AD-88C7-8D69971366E8}" dt="2026-05-12T11:23:31.664" v="9" actId="113"/>
          <ac:spMkLst>
            <pc:docMk/>
            <pc:sldMk cId="2961243236" sldId="272"/>
            <ac:spMk id="11" creationId="{D2D89473-6ADE-8644-7CD8-478F013A1510}"/>
          </ac:spMkLst>
        </pc:spChg>
        <pc:spChg chg="mod">
          <ac:chgData name="Fidzińska, Beata (ELS-HBE)" userId="311ab9de-4b0f-4423-a49d-06475c71638e" providerId="ADAL" clId="{113987A1-CF5D-40AD-88C7-8D69971366E8}" dt="2026-05-12T11:23:41.995" v="10" actId="255"/>
          <ac:spMkLst>
            <pc:docMk/>
            <pc:sldMk cId="2961243236" sldId="272"/>
            <ac:spMk id="12" creationId="{3FCCA01B-9501-F5AC-4E71-B101C17578C0}"/>
          </ac:spMkLst>
        </pc:spChg>
        <pc:spChg chg="mod">
          <ac:chgData name="Fidzińska, Beata (ELS-HBE)" userId="311ab9de-4b0f-4423-a49d-06475c71638e" providerId="ADAL" clId="{113987A1-CF5D-40AD-88C7-8D69971366E8}" dt="2026-05-12T11:24:32.572" v="15" actId="1076"/>
          <ac:spMkLst>
            <pc:docMk/>
            <pc:sldMk cId="2961243236" sldId="272"/>
            <ac:spMk id="25" creationId="{3408EE40-E7DB-E47A-8603-2F55D3B53953}"/>
          </ac:spMkLst>
        </pc:spChg>
        <pc:picChg chg="mod">
          <ac:chgData name="Fidzińska, Beata (ELS-HBE)" userId="311ab9de-4b0f-4423-a49d-06475c71638e" providerId="ADAL" clId="{113987A1-CF5D-40AD-88C7-8D69971366E8}" dt="2026-05-12T11:24:38.554" v="16" actId="1076"/>
          <ac:picMkLst>
            <pc:docMk/>
            <pc:sldMk cId="2961243236" sldId="272"/>
            <ac:picMk id="9" creationId="{4D4D018E-A7A2-AD43-CB46-ECF0EC0BF33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94B96C-778A-89F4-7838-E338DE464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1BA70C-3983-FD8E-E3A5-847129D7D8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5FAAB-E107-F24A-9288-570568971903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D10F6-1EEF-BE3A-A9AB-28C0F6D496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54E5D-3339-9C98-7C50-933B10D71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32E2C-BFA1-8041-A270-9BB9B48E53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2356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0F987AE-2327-E641-8F49-D43F3D323CA7}" type="datetimeFigureOut">
              <a:rPr lang="en-US" smtClean="0"/>
              <a:pPr/>
              <a:t>5/12/2026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88C13772-551C-6945-9C91-A39EDAC19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97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13772-551C-6945-9C91-A39EDAC19E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9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No product lab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241" y="5426444"/>
            <a:ext cx="3201771" cy="476481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241" y="501650"/>
            <a:ext cx="1736796" cy="523874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8"/>
            <a:ext cx="7560000" cy="1700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2F8A8F-48A3-BC5F-6F84-7AC573BD6E2F}"/>
              </a:ext>
            </a:extLst>
          </p:cNvPr>
          <p:cNvSpPr/>
          <p:nvPr userDrawn="1"/>
        </p:nvSpPr>
        <p:spPr>
          <a:xfrm>
            <a:off x="3856038" y="5420349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1EEC1D2-4D66-6DBD-EBBE-CAC980B66D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7820" y="5527551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88662C1-A7CD-5968-6FF8-16BD9471C6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7820" y="6201663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0E223D7-2BCC-719D-B5C7-0305FC933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237" y="7131845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595AFADB-6E08-B0F3-CB93-519484501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59237" y="7561265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E8EE971-2A04-4264-D935-8FFD60076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4250" y="7546065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12F2FE55-E704-CE24-EA83-E78FF3754D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59237" y="8716558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8E45FEF0-DE20-77F5-F7A3-E98E67D27F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4250" y="8701358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784CC13-37EE-55BB-6DE4-E1A5AC93E7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2863" y="9908988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3771808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9975505"/>
            <a:ext cx="1006474" cy="2245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498475"/>
            <a:ext cx="6550025" cy="9066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42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Title +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E8D4-BCE2-87F7-BA01-CA7A4AC0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498475"/>
            <a:ext cx="6550025" cy="63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1392238"/>
            <a:ext cx="3200400" cy="81724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F16132-3120-D9F2-AA5E-6ADECB7F5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6038" y="1392238"/>
            <a:ext cx="3200400" cy="81724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37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498475"/>
            <a:ext cx="3200400" cy="9066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0F16132-3120-D9F2-AA5E-6ADECB7F50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6038" y="498475"/>
            <a:ext cx="3200400" cy="9066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06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Title +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E8D4-BCE2-87F7-BA01-CA7A4AC0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498475"/>
            <a:ext cx="6550025" cy="630000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1392238"/>
            <a:ext cx="2085975" cy="81724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D8CB7-9FF5-19B8-EBE7-A9A312547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8438" y="1392238"/>
            <a:ext cx="2085975" cy="81724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5A1EEA5-3D3E-78B3-100E-A582F212E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3638" y="1392238"/>
            <a:ext cx="2085975" cy="81724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93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498475"/>
            <a:ext cx="2085975" cy="9066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D8CB7-9FF5-19B8-EBE7-A9A3125472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38438" y="498475"/>
            <a:ext cx="2085975" cy="9066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5A1EEA5-3D3E-78B3-100E-A582F212E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73638" y="498475"/>
            <a:ext cx="2085975" cy="906621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607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4_Webinar_No product lab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7663172"/>
            <a:ext cx="3201771" cy="252857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9"/>
            <a:ext cx="7560000" cy="2470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75EAA0-7898-118F-AF8B-0319CA21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3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887C459-C55E-8CBC-0F40-5F56C6D71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59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80475624-83E9-E453-4D06-232B3ADF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59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B96B474-8C46-FC7F-4866-85F05C09B78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1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8564613-EB87-5972-11BE-148FAEFD7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1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0F5E9A-2D65-0EC9-CA44-338CAEF41347}"/>
              </a:ext>
            </a:extLst>
          </p:cNvPr>
          <p:cNvSpPr/>
          <p:nvPr userDrawn="1"/>
        </p:nvSpPr>
        <p:spPr>
          <a:xfrm>
            <a:off x="508241" y="6151703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817EE538-6F91-9DB0-BEBD-7CCCE5D6E0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23" y="6258905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6829BE96-090D-11EA-8C36-BB2AA19636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23" y="6933017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6C85AD-1C85-8A9E-0D60-006283A6DB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4296" y="501650"/>
            <a:ext cx="1736796" cy="523874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969DA2-3D9E-5CBB-2D82-67EFAF403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9237" y="8846346"/>
            <a:ext cx="1350167" cy="1350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Insert QR Code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8DAD19-70EB-F08C-6EF7-CFE334FF4C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9300" y="9521430"/>
            <a:ext cx="1736796" cy="6698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lang="en-GB" sz="1800" b="1" dirty="0"/>
            </a:lvl1pPr>
          </a:lstStyle>
          <a:p>
            <a:pPr lvl="0"/>
            <a:r>
              <a:rPr lang="en-GB" dirty="0"/>
              <a:t>Scan the code</a:t>
            </a:r>
          </a:p>
        </p:txBody>
      </p:sp>
    </p:spTree>
    <p:extLst>
      <p:ext uri="{BB962C8B-B14F-4D97-AF65-F5344CB8AC3E}">
        <p14:creationId xmlns:p14="http://schemas.microsoft.com/office/powerpoint/2010/main" val="2125015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>
          <p15:clr>
            <a:srgbClr val="547EBF"/>
          </p15:clr>
        </p15:guide>
        <p15:guide id="5" orient="horz" pos="314">
          <p15:clr>
            <a:srgbClr val="547EBF"/>
          </p15:clr>
        </p15:guide>
        <p15:guide id="6" orient="horz" pos="646">
          <p15:clr>
            <a:srgbClr val="547EBF"/>
          </p15:clr>
        </p15:guide>
        <p15:guide id="7" orient="horz" pos="98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No product lab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7663172"/>
            <a:ext cx="3201771" cy="252857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241" y="501650"/>
            <a:ext cx="1736796" cy="523874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9"/>
            <a:ext cx="7560000" cy="2470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75EAA0-7898-118F-AF8B-0319CA21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3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887C459-C55E-8CBC-0F40-5F56C6D71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59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80475624-83E9-E453-4D06-232B3ADF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59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B96B474-8C46-FC7F-4866-85F05C09B78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1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8564613-EB87-5972-11BE-148FAEFD7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1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0FC0ABC4-E979-0246-CA67-CC2AA15042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062" y="9909476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0F5E9A-2D65-0EC9-CA44-338CAEF41347}"/>
              </a:ext>
            </a:extLst>
          </p:cNvPr>
          <p:cNvSpPr/>
          <p:nvPr userDrawn="1"/>
        </p:nvSpPr>
        <p:spPr>
          <a:xfrm>
            <a:off x="508241" y="6151703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817EE538-6F91-9DB0-BEBD-7CCCE5D6E0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23" y="6258905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6829BE96-090D-11EA-8C36-BB2AA19636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23" y="6933017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065F97D-FF8F-7A12-1DD5-7F0CA9707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62436" y="8802403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F41B4C92-9956-8727-7A19-E8606D0398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7449" y="8802403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90639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No product lab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3" y="2114277"/>
            <a:ext cx="3744000" cy="19382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</a:t>
            </a:r>
            <a:br>
              <a:rPr lang="en-GB" dirty="0"/>
            </a:br>
            <a:r>
              <a:rPr lang="en-GB" dirty="0"/>
              <a:t>four lines </a:t>
            </a:r>
            <a:br>
              <a:rPr lang="en-GB" dirty="0"/>
            </a:br>
            <a:r>
              <a:rPr lang="en-GB" dirty="0"/>
              <a:t>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241" y="501650"/>
            <a:ext cx="1736796" cy="52387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4DAC0D2-D03A-15D6-F84C-8ADBC3820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4505947"/>
            <a:ext cx="3201771" cy="568580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E02CF85-AE10-68BF-34AE-BF7494EE94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8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37B1B9BF-9E88-52B1-D328-0B1CFEED45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64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62FBCEE5-90E0-3E46-C69B-FE077B649A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64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3EA2A91E-3574-D001-7EDA-F2F66BCC3D4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6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76586848-5A51-95C8-9657-CA6E77402D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6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E6925097-4CA9-55E5-48DC-81F37A227D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062" y="9909481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CE99B7AE-5FAB-0E1C-29EE-48C474FB19E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62436" y="8802408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17BF4899-73EF-D63F-D2BC-3B693AA51C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7449" y="8802408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70D9D6E-7683-517B-DF17-24B5809C68C5}"/>
              </a:ext>
            </a:extLst>
          </p:cNvPr>
          <p:cNvSpPr/>
          <p:nvPr userDrawn="1"/>
        </p:nvSpPr>
        <p:spPr>
          <a:xfrm>
            <a:off x="3856038" y="4505947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E37B9576-F938-97C7-70C5-B7592EB46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7820" y="4613149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F0CA8C3-D8D4-9A8C-CFBF-77F4FA8184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7820" y="5287261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E9BDFC7-A27C-5CC3-6F6C-4F81D18C5A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828925" y="1555218"/>
            <a:ext cx="1222167" cy="2516728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7C9470B8-F1A1-FF06-FD92-5489F32732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29632" y="1555218"/>
            <a:ext cx="1226322" cy="2516727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2762496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No product lab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7663172"/>
            <a:ext cx="3201771" cy="252857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8241" y="501650"/>
            <a:ext cx="1736796" cy="523874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9"/>
            <a:ext cx="7560000" cy="2470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75EAA0-7898-118F-AF8B-0319CA21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3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887C459-C55E-8CBC-0F40-5F56C6D71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59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80475624-83E9-E453-4D06-232B3ADF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59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B96B474-8C46-FC7F-4866-85F05C09B78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1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8564613-EB87-5972-11BE-148FAEFD7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1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0F5E9A-2D65-0EC9-CA44-338CAEF41347}"/>
              </a:ext>
            </a:extLst>
          </p:cNvPr>
          <p:cNvSpPr/>
          <p:nvPr userDrawn="1"/>
        </p:nvSpPr>
        <p:spPr>
          <a:xfrm>
            <a:off x="508241" y="6151703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817EE538-6F91-9DB0-BEBD-7CCCE5D6E0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23" y="6258905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6829BE96-090D-11EA-8C36-BB2AA19636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23" y="6933017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7B59000-08CC-47F1-C74C-2F7C50EB797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9237" y="8846346"/>
            <a:ext cx="1350167" cy="1350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Insert QR Code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38504AB-04C4-DB2E-4BF6-40595EBF1A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9300" y="9521430"/>
            <a:ext cx="1736796" cy="6698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lang="en-GB" sz="1800" b="1" dirty="0"/>
            </a:lvl1pPr>
          </a:lstStyle>
          <a:p>
            <a:pPr lvl="0"/>
            <a:r>
              <a:rPr lang="en-GB" dirty="0"/>
              <a:t>Scan the code</a:t>
            </a:r>
          </a:p>
        </p:txBody>
      </p:sp>
    </p:spTree>
    <p:extLst>
      <p:ext uri="{BB962C8B-B14F-4D97-AF65-F5344CB8AC3E}">
        <p14:creationId xmlns:p14="http://schemas.microsoft.com/office/powerpoint/2010/main" val="255417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Product lab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241" y="5426444"/>
            <a:ext cx="3201771" cy="476481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4296" y="501650"/>
            <a:ext cx="1736796" cy="523874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8"/>
            <a:ext cx="7560000" cy="17005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F2F8A8F-48A3-BC5F-6F84-7AC573BD6E2F}"/>
              </a:ext>
            </a:extLst>
          </p:cNvPr>
          <p:cNvSpPr/>
          <p:nvPr userDrawn="1"/>
        </p:nvSpPr>
        <p:spPr>
          <a:xfrm>
            <a:off x="3856038" y="5420349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01EEC1D2-4D66-6DBD-EBBE-CAC980B66D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7820" y="5527551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F88662C1-A7CD-5968-6FF8-16BD9471C6D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7820" y="6201663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0E223D7-2BCC-719D-B5C7-0305FC9333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9237" y="7131845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595AFADB-6E08-B0F3-CB93-5194845011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59237" y="7561265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6" name="Text Placeholder 45">
            <a:extLst>
              <a:ext uri="{FF2B5EF4-FFF2-40B4-BE49-F238E27FC236}">
                <a16:creationId xmlns:a16="http://schemas.microsoft.com/office/drawing/2014/main" id="{6E8EE971-2A04-4264-D935-8FFD60076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4250" y="7546065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12F2FE55-E704-CE24-EA83-E78FF3754D1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59237" y="8716558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8E45FEF0-DE20-77F5-F7A3-E98E67D27F8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4250" y="8701358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784CC13-37EE-55BB-6DE4-E1A5AC93E7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2863" y="9908988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2635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Product lab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7663172"/>
            <a:ext cx="3201771" cy="252857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4296" y="501650"/>
            <a:ext cx="1736796" cy="523874"/>
          </a:xfrm>
          <a:prstGeom prst="rect">
            <a:avLst/>
          </a:prstGeom>
        </p:spPr>
      </p:pic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9"/>
            <a:ext cx="7560000" cy="2470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75EAA0-7898-118F-AF8B-0319CA21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3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887C459-C55E-8CBC-0F40-5F56C6D71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59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80475624-83E9-E453-4D06-232B3ADF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59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B96B474-8C46-FC7F-4866-85F05C09B78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1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8564613-EB87-5972-11BE-148FAEFD7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1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0FC0ABC4-E979-0246-CA67-CC2AA15042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062" y="9909476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0F5E9A-2D65-0EC9-CA44-338CAEF41347}"/>
              </a:ext>
            </a:extLst>
          </p:cNvPr>
          <p:cNvSpPr/>
          <p:nvPr userDrawn="1"/>
        </p:nvSpPr>
        <p:spPr>
          <a:xfrm>
            <a:off x="508241" y="6151703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817EE538-6F91-9DB0-BEBD-7CCCE5D6E0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23" y="6258905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6829BE96-090D-11EA-8C36-BB2AA19636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23" y="6933017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5065F97D-FF8F-7A12-1DD5-7F0CA9707FF0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62436" y="8802403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3" name="Text Placeholder 45">
            <a:extLst>
              <a:ext uri="{FF2B5EF4-FFF2-40B4-BE49-F238E27FC236}">
                <a16:creationId xmlns:a16="http://schemas.microsoft.com/office/drawing/2014/main" id="{F41B4C92-9956-8727-7A19-E8606D0398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7449" y="8802403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427525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4_Webinar_Product lab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3780000" cy="193820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</a:t>
            </a:r>
            <a:br>
              <a:rPr lang="en-GB" dirty="0"/>
            </a:br>
            <a:r>
              <a:rPr lang="en-GB" dirty="0"/>
              <a:t>four lines </a:t>
            </a:r>
            <a:br>
              <a:rPr lang="en-GB" dirty="0"/>
            </a:br>
            <a:r>
              <a:rPr lang="en-GB" dirty="0"/>
              <a:t>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1487B86-0D80-37A4-DC91-795B5C81A9E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4296" y="501650"/>
            <a:ext cx="1736796" cy="52387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94DAC0D2-D03A-15D6-F84C-8ADBC38200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4505947"/>
            <a:ext cx="3201771" cy="568580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E02CF85-AE10-68BF-34AE-BF7494EE94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8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37B1B9BF-9E88-52B1-D328-0B1CFEED45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64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8" name="Text Placeholder 45">
            <a:extLst>
              <a:ext uri="{FF2B5EF4-FFF2-40B4-BE49-F238E27FC236}">
                <a16:creationId xmlns:a16="http://schemas.microsoft.com/office/drawing/2014/main" id="{62FBCEE5-90E0-3E46-C69B-FE077B649A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64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3EA2A91E-3574-D001-7EDA-F2F66BCC3D4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6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0" name="Text Placeholder 45">
            <a:extLst>
              <a:ext uri="{FF2B5EF4-FFF2-40B4-BE49-F238E27FC236}">
                <a16:creationId xmlns:a16="http://schemas.microsoft.com/office/drawing/2014/main" id="{76586848-5A51-95C8-9657-CA6E77402D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6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21" name="Text Placeholder 45">
            <a:extLst>
              <a:ext uri="{FF2B5EF4-FFF2-40B4-BE49-F238E27FC236}">
                <a16:creationId xmlns:a16="http://schemas.microsoft.com/office/drawing/2014/main" id="{E6925097-4CA9-55E5-48DC-81F37A227D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56062" y="9909481"/>
            <a:ext cx="3200034" cy="282274"/>
          </a:xfrm>
          <a:prstGeom prst="roundRect">
            <a:avLst>
              <a:gd name="adj" fmla="val 50000"/>
            </a:avLst>
          </a:prstGeom>
          <a:solidFill>
            <a:srgbClr val="2354FF"/>
          </a:solidFill>
        </p:spPr>
        <p:txBody>
          <a:bodyPr lIns="0" tIns="0" rIns="0" bIns="0" anchor="ctr">
            <a:noAutofit/>
          </a:bodyPr>
          <a:lstStyle>
            <a:lvl1pPr algn="ctr">
              <a:defRPr sz="12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050">
                <a:solidFill>
                  <a:schemeClr val="bg2"/>
                </a:solidFill>
              </a:defRPr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Click to add call to action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CE99B7AE-5FAB-0E1C-29EE-48C474FB19E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62436" y="8802408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27" name="Text Placeholder 45">
            <a:extLst>
              <a:ext uri="{FF2B5EF4-FFF2-40B4-BE49-F238E27FC236}">
                <a16:creationId xmlns:a16="http://schemas.microsoft.com/office/drawing/2014/main" id="{17BF4899-73EF-D63F-D2BC-3B693AA51C8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77449" y="8802408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70D9D6E-7683-517B-DF17-24B5809C68C5}"/>
              </a:ext>
            </a:extLst>
          </p:cNvPr>
          <p:cNvSpPr/>
          <p:nvPr userDrawn="1"/>
        </p:nvSpPr>
        <p:spPr>
          <a:xfrm>
            <a:off x="3856038" y="4505947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E37B9576-F938-97C7-70C5-B7592EB462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47820" y="4613149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5F0CA8C3-D8D4-9A8C-CFBF-77F4FA8184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7820" y="5287261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E9BDFC7-A27C-5CC3-6F6C-4F81D18C5AF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828925" y="1555218"/>
            <a:ext cx="1222167" cy="2516728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0 w 4459850"/>
              <a:gd name="connsiteY12" fmla="*/ 0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2793440 w 4459850"/>
              <a:gd name="connsiteY18" fmla="*/ 0 h 4464050"/>
              <a:gd name="connsiteX19" fmla="*/ 1672385 w 4459850"/>
              <a:gd name="connsiteY19" fmla="*/ 0 h 4464050"/>
              <a:gd name="connsiteX20" fmla="*/ 1673781 w 4459850"/>
              <a:gd name="connsiteY20" fmla="*/ 0 h 4464050"/>
              <a:gd name="connsiteX21" fmla="*/ 2175191 w 4459850"/>
              <a:gd name="connsiteY21" fmla="*/ 570628 h 4464050"/>
              <a:gd name="connsiteX22" fmla="*/ 2175191 w 4459850"/>
              <a:gd name="connsiteY22" fmla="*/ 3893320 h 4464050"/>
              <a:gd name="connsiteX23" fmla="*/ 1673690 w 4459850"/>
              <a:gd name="connsiteY23" fmla="*/ 4464050 h 4464050"/>
              <a:gd name="connsiteX24" fmla="*/ 1672385 w 4459850"/>
              <a:gd name="connsiteY24" fmla="*/ 4464050 h 4464050"/>
              <a:gd name="connsiteX25" fmla="*/ 1672385 w 4459850"/>
              <a:gd name="connsiteY25" fmla="*/ 0 h 4464050"/>
              <a:gd name="connsiteX26" fmla="*/ 923822 w 4459850"/>
              <a:gd name="connsiteY26" fmla="*/ 0 h 4464050"/>
              <a:gd name="connsiteX27" fmla="*/ 925575 w 4459850"/>
              <a:gd name="connsiteY27" fmla="*/ 0 h 4464050"/>
              <a:gd name="connsiteX28" fmla="*/ 1555348 w 4459850"/>
              <a:gd name="connsiteY28" fmla="*/ 570628 h 4464050"/>
              <a:gd name="connsiteX29" fmla="*/ 1555348 w 4459850"/>
              <a:gd name="connsiteY29" fmla="*/ 3893320 h 4464050"/>
              <a:gd name="connsiteX30" fmla="*/ 925461 w 4459850"/>
              <a:gd name="connsiteY30" fmla="*/ 4464050 h 4464050"/>
              <a:gd name="connsiteX31" fmla="*/ 923822 w 4459850"/>
              <a:gd name="connsiteY31" fmla="*/ 4464050 h 4464050"/>
              <a:gd name="connsiteX32" fmla="*/ 923822 w 4459850"/>
              <a:gd name="connsiteY32" fmla="*/ 0 h 4464050"/>
              <a:gd name="connsiteX33" fmla="*/ 0 w 4459850"/>
              <a:gd name="connsiteY33" fmla="*/ 4464050 h 4464050"/>
              <a:gd name="connsiteX34" fmla="*/ 2239 w 4459850"/>
              <a:gd name="connsiteY34" fmla="*/ 0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0" fmla="*/ 4457616 w 4457616"/>
              <a:gd name="connsiteY0" fmla="*/ 3569 h 4464050"/>
              <a:gd name="connsiteX1" fmla="*/ 4457616 w 4457616"/>
              <a:gd name="connsiteY1" fmla="*/ 4460478 h 4464050"/>
              <a:gd name="connsiteX2" fmla="*/ 3658004 w 4457616"/>
              <a:gd name="connsiteY2" fmla="*/ 3893419 h 4464050"/>
              <a:gd name="connsiteX3" fmla="*/ 3658004 w 4457616"/>
              <a:gd name="connsiteY3" fmla="*/ 570628 h 4464050"/>
              <a:gd name="connsiteX4" fmla="*/ 4457616 w 4457616"/>
              <a:gd name="connsiteY4" fmla="*/ 3569 h 4464050"/>
              <a:gd name="connsiteX5" fmla="*/ 3539413 w 4457616"/>
              <a:gd name="connsiteY5" fmla="*/ 0 h 4464050"/>
              <a:gd name="connsiteX6" fmla="*/ 3541165 w 4457616"/>
              <a:gd name="connsiteY6" fmla="*/ 0 h 4464050"/>
              <a:gd name="connsiteX7" fmla="*/ 3541165 w 4457616"/>
              <a:gd name="connsiteY7" fmla="*/ 4464050 h 4464050"/>
              <a:gd name="connsiteX8" fmla="*/ 3539416 w 4457616"/>
              <a:gd name="connsiteY8" fmla="*/ 4464050 h 4464050"/>
              <a:gd name="connsiteX9" fmla="*/ 2909638 w 4457616"/>
              <a:gd name="connsiteY9" fmla="*/ 3893419 h 4464050"/>
              <a:gd name="connsiteX10" fmla="*/ 2909638 w 4457616"/>
              <a:gd name="connsiteY10" fmla="*/ 570628 h 4464050"/>
              <a:gd name="connsiteX11" fmla="*/ 3539413 w 4457616"/>
              <a:gd name="connsiteY11" fmla="*/ 0 h 4464050"/>
              <a:gd name="connsiteX12" fmla="*/ 2791206 w 4457616"/>
              <a:gd name="connsiteY12" fmla="*/ 0 h 4464050"/>
              <a:gd name="connsiteX13" fmla="*/ 2792601 w 4457616"/>
              <a:gd name="connsiteY13" fmla="*/ 0 h 4464050"/>
              <a:gd name="connsiteX14" fmla="*/ 2792601 w 4457616"/>
              <a:gd name="connsiteY14" fmla="*/ 4464050 h 4464050"/>
              <a:gd name="connsiteX15" fmla="*/ 2791209 w 4457616"/>
              <a:gd name="connsiteY15" fmla="*/ 4464050 h 4464050"/>
              <a:gd name="connsiteX16" fmla="*/ 2289796 w 4457616"/>
              <a:gd name="connsiteY16" fmla="*/ 3893419 h 4464050"/>
              <a:gd name="connsiteX17" fmla="*/ 2289796 w 4457616"/>
              <a:gd name="connsiteY17" fmla="*/ 570628 h 4464050"/>
              <a:gd name="connsiteX18" fmla="*/ 2791206 w 4457616"/>
              <a:gd name="connsiteY18" fmla="*/ 0 h 4464050"/>
              <a:gd name="connsiteX19" fmla="*/ 1670151 w 4457616"/>
              <a:gd name="connsiteY19" fmla="*/ 0 h 4464050"/>
              <a:gd name="connsiteX20" fmla="*/ 1671547 w 4457616"/>
              <a:gd name="connsiteY20" fmla="*/ 0 h 4464050"/>
              <a:gd name="connsiteX21" fmla="*/ 2172957 w 4457616"/>
              <a:gd name="connsiteY21" fmla="*/ 570628 h 4464050"/>
              <a:gd name="connsiteX22" fmla="*/ 2172957 w 4457616"/>
              <a:gd name="connsiteY22" fmla="*/ 3893320 h 4464050"/>
              <a:gd name="connsiteX23" fmla="*/ 1671456 w 4457616"/>
              <a:gd name="connsiteY23" fmla="*/ 4464050 h 4464050"/>
              <a:gd name="connsiteX24" fmla="*/ 1670151 w 4457616"/>
              <a:gd name="connsiteY24" fmla="*/ 4464050 h 4464050"/>
              <a:gd name="connsiteX25" fmla="*/ 1670151 w 4457616"/>
              <a:gd name="connsiteY25" fmla="*/ 0 h 4464050"/>
              <a:gd name="connsiteX26" fmla="*/ 921588 w 4457616"/>
              <a:gd name="connsiteY26" fmla="*/ 0 h 4464050"/>
              <a:gd name="connsiteX27" fmla="*/ 923341 w 4457616"/>
              <a:gd name="connsiteY27" fmla="*/ 0 h 4464050"/>
              <a:gd name="connsiteX28" fmla="*/ 1553114 w 4457616"/>
              <a:gd name="connsiteY28" fmla="*/ 570628 h 4464050"/>
              <a:gd name="connsiteX29" fmla="*/ 1553114 w 4457616"/>
              <a:gd name="connsiteY29" fmla="*/ 3893320 h 4464050"/>
              <a:gd name="connsiteX30" fmla="*/ 923227 w 4457616"/>
              <a:gd name="connsiteY30" fmla="*/ 4464050 h 4464050"/>
              <a:gd name="connsiteX31" fmla="*/ 921588 w 4457616"/>
              <a:gd name="connsiteY31" fmla="*/ 4464050 h 4464050"/>
              <a:gd name="connsiteX32" fmla="*/ 921588 w 4457616"/>
              <a:gd name="connsiteY32" fmla="*/ 0 h 4464050"/>
              <a:gd name="connsiteX33" fmla="*/ 0 w 4457616"/>
              <a:gd name="connsiteY33" fmla="*/ 4464050 h 4464050"/>
              <a:gd name="connsiteX34" fmla="*/ 5 w 4457616"/>
              <a:gd name="connsiteY34" fmla="*/ 0 h 4464050"/>
              <a:gd name="connsiteX35" fmla="*/ 804649 w 4457616"/>
              <a:gd name="connsiteY35" fmla="*/ 3893419 h 4464050"/>
              <a:gd name="connsiteX36" fmla="*/ 0 w 4457616"/>
              <a:gd name="connsiteY36" fmla="*/ 4464050 h 4464050"/>
              <a:gd name="connsiteX0" fmla="*/ 4457611 w 4457611"/>
              <a:gd name="connsiteY0" fmla="*/ 3569 h 4464050"/>
              <a:gd name="connsiteX1" fmla="*/ 4457611 w 4457611"/>
              <a:gd name="connsiteY1" fmla="*/ 4460478 h 4464050"/>
              <a:gd name="connsiteX2" fmla="*/ 3657999 w 4457611"/>
              <a:gd name="connsiteY2" fmla="*/ 3893419 h 4464050"/>
              <a:gd name="connsiteX3" fmla="*/ 3657999 w 4457611"/>
              <a:gd name="connsiteY3" fmla="*/ 570628 h 4464050"/>
              <a:gd name="connsiteX4" fmla="*/ 4457611 w 4457611"/>
              <a:gd name="connsiteY4" fmla="*/ 3569 h 4464050"/>
              <a:gd name="connsiteX5" fmla="*/ 3539408 w 4457611"/>
              <a:gd name="connsiteY5" fmla="*/ 0 h 4464050"/>
              <a:gd name="connsiteX6" fmla="*/ 3541160 w 4457611"/>
              <a:gd name="connsiteY6" fmla="*/ 0 h 4464050"/>
              <a:gd name="connsiteX7" fmla="*/ 3541160 w 4457611"/>
              <a:gd name="connsiteY7" fmla="*/ 4464050 h 4464050"/>
              <a:gd name="connsiteX8" fmla="*/ 3539411 w 4457611"/>
              <a:gd name="connsiteY8" fmla="*/ 4464050 h 4464050"/>
              <a:gd name="connsiteX9" fmla="*/ 2909633 w 4457611"/>
              <a:gd name="connsiteY9" fmla="*/ 3893419 h 4464050"/>
              <a:gd name="connsiteX10" fmla="*/ 2909633 w 4457611"/>
              <a:gd name="connsiteY10" fmla="*/ 570628 h 4464050"/>
              <a:gd name="connsiteX11" fmla="*/ 3539408 w 4457611"/>
              <a:gd name="connsiteY11" fmla="*/ 0 h 4464050"/>
              <a:gd name="connsiteX12" fmla="*/ 2791201 w 4457611"/>
              <a:gd name="connsiteY12" fmla="*/ 0 h 4464050"/>
              <a:gd name="connsiteX13" fmla="*/ 2792596 w 4457611"/>
              <a:gd name="connsiteY13" fmla="*/ 0 h 4464050"/>
              <a:gd name="connsiteX14" fmla="*/ 2792596 w 4457611"/>
              <a:gd name="connsiteY14" fmla="*/ 4464050 h 4464050"/>
              <a:gd name="connsiteX15" fmla="*/ 2791204 w 4457611"/>
              <a:gd name="connsiteY15" fmla="*/ 4464050 h 4464050"/>
              <a:gd name="connsiteX16" fmla="*/ 2289791 w 4457611"/>
              <a:gd name="connsiteY16" fmla="*/ 3893419 h 4464050"/>
              <a:gd name="connsiteX17" fmla="*/ 2289791 w 4457611"/>
              <a:gd name="connsiteY17" fmla="*/ 570628 h 4464050"/>
              <a:gd name="connsiteX18" fmla="*/ 2791201 w 4457611"/>
              <a:gd name="connsiteY18" fmla="*/ 0 h 4464050"/>
              <a:gd name="connsiteX19" fmla="*/ 1670146 w 4457611"/>
              <a:gd name="connsiteY19" fmla="*/ 0 h 4464050"/>
              <a:gd name="connsiteX20" fmla="*/ 1671542 w 4457611"/>
              <a:gd name="connsiteY20" fmla="*/ 0 h 4464050"/>
              <a:gd name="connsiteX21" fmla="*/ 2172952 w 4457611"/>
              <a:gd name="connsiteY21" fmla="*/ 570628 h 4464050"/>
              <a:gd name="connsiteX22" fmla="*/ 2172952 w 4457611"/>
              <a:gd name="connsiteY22" fmla="*/ 3893320 h 4464050"/>
              <a:gd name="connsiteX23" fmla="*/ 1671451 w 4457611"/>
              <a:gd name="connsiteY23" fmla="*/ 4464050 h 4464050"/>
              <a:gd name="connsiteX24" fmla="*/ 1670146 w 4457611"/>
              <a:gd name="connsiteY24" fmla="*/ 4464050 h 4464050"/>
              <a:gd name="connsiteX25" fmla="*/ 1670146 w 4457611"/>
              <a:gd name="connsiteY25" fmla="*/ 0 h 4464050"/>
              <a:gd name="connsiteX26" fmla="*/ 921583 w 4457611"/>
              <a:gd name="connsiteY26" fmla="*/ 0 h 4464050"/>
              <a:gd name="connsiteX27" fmla="*/ 923336 w 4457611"/>
              <a:gd name="connsiteY27" fmla="*/ 0 h 4464050"/>
              <a:gd name="connsiteX28" fmla="*/ 1553109 w 4457611"/>
              <a:gd name="connsiteY28" fmla="*/ 570628 h 4464050"/>
              <a:gd name="connsiteX29" fmla="*/ 1553109 w 4457611"/>
              <a:gd name="connsiteY29" fmla="*/ 3893320 h 4464050"/>
              <a:gd name="connsiteX30" fmla="*/ 923222 w 4457611"/>
              <a:gd name="connsiteY30" fmla="*/ 4464050 h 4464050"/>
              <a:gd name="connsiteX31" fmla="*/ 921583 w 4457611"/>
              <a:gd name="connsiteY31" fmla="*/ 4464050 h 4464050"/>
              <a:gd name="connsiteX32" fmla="*/ 921583 w 4457611"/>
              <a:gd name="connsiteY32" fmla="*/ 0 h 4464050"/>
              <a:gd name="connsiteX33" fmla="*/ 804644 w 4457611"/>
              <a:gd name="connsiteY33" fmla="*/ 3893419 h 4464050"/>
              <a:gd name="connsiteX34" fmla="*/ 0 w 4457611"/>
              <a:gd name="connsiteY34" fmla="*/ 0 h 4464050"/>
              <a:gd name="connsiteX35" fmla="*/ 804644 w 4457611"/>
              <a:gd name="connsiteY35" fmla="*/ 3893419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32" fmla="*/ 0 w 3536028"/>
              <a:gd name="connsiteY32" fmla="*/ 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570628 h 4464050"/>
              <a:gd name="connsiteX29" fmla="*/ 631526 w 3536028"/>
              <a:gd name="connsiteY29" fmla="*/ 3893320 h 4464050"/>
              <a:gd name="connsiteX30" fmla="*/ 1639 w 3536028"/>
              <a:gd name="connsiteY30" fmla="*/ 4464050 h 4464050"/>
              <a:gd name="connsiteX31" fmla="*/ 0 w 3536028"/>
              <a:gd name="connsiteY31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1753 w 3536028"/>
              <a:gd name="connsiteY27" fmla="*/ 0 h 4464050"/>
              <a:gd name="connsiteX28" fmla="*/ 631526 w 3536028"/>
              <a:gd name="connsiteY28" fmla="*/ 3893320 h 4464050"/>
              <a:gd name="connsiteX29" fmla="*/ 1639 w 3536028"/>
              <a:gd name="connsiteY29" fmla="*/ 4464050 h 4464050"/>
              <a:gd name="connsiteX30" fmla="*/ 0 w 3536028"/>
              <a:gd name="connsiteY30" fmla="*/ 4464050 h 4464050"/>
              <a:gd name="connsiteX0" fmla="*/ 3563155 w 3563155"/>
              <a:gd name="connsiteY0" fmla="*/ 3569 h 4464050"/>
              <a:gd name="connsiteX1" fmla="*/ 3563155 w 3563155"/>
              <a:gd name="connsiteY1" fmla="*/ 4460478 h 4464050"/>
              <a:gd name="connsiteX2" fmla="*/ 2763543 w 3563155"/>
              <a:gd name="connsiteY2" fmla="*/ 3893419 h 4464050"/>
              <a:gd name="connsiteX3" fmla="*/ 2763543 w 3563155"/>
              <a:gd name="connsiteY3" fmla="*/ 570628 h 4464050"/>
              <a:gd name="connsiteX4" fmla="*/ 3563155 w 3563155"/>
              <a:gd name="connsiteY4" fmla="*/ 3569 h 4464050"/>
              <a:gd name="connsiteX5" fmla="*/ 2644952 w 3563155"/>
              <a:gd name="connsiteY5" fmla="*/ 0 h 4464050"/>
              <a:gd name="connsiteX6" fmla="*/ 2646704 w 3563155"/>
              <a:gd name="connsiteY6" fmla="*/ 0 h 4464050"/>
              <a:gd name="connsiteX7" fmla="*/ 2646704 w 3563155"/>
              <a:gd name="connsiteY7" fmla="*/ 4464050 h 4464050"/>
              <a:gd name="connsiteX8" fmla="*/ 2644955 w 3563155"/>
              <a:gd name="connsiteY8" fmla="*/ 4464050 h 4464050"/>
              <a:gd name="connsiteX9" fmla="*/ 2015177 w 3563155"/>
              <a:gd name="connsiteY9" fmla="*/ 3893419 h 4464050"/>
              <a:gd name="connsiteX10" fmla="*/ 2015177 w 3563155"/>
              <a:gd name="connsiteY10" fmla="*/ 570628 h 4464050"/>
              <a:gd name="connsiteX11" fmla="*/ 2644952 w 3563155"/>
              <a:gd name="connsiteY11" fmla="*/ 0 h 4464050"/>
              <a:gd name="connsiteX12" fmla="*/ 1896745 w 3563155"/>
              <a:gd name="connsiteY12" fmla="*/ 0 h 4464050"/>
              <a:gd name="connsiteX13" fmla="*/ 1898140 w 3563155"/>
              <a:gd name="connsiteY13" fmla="*/ 0 h 4464050"/>
              <a:gd name="connsiteX14" fmla="*/ 1898140 w 3563155"/>
              <a:gd name="connsiteY14" fmla="*/ 4464050 h 4464050"/>
              <a:gd name="connsiteX15" fmla="*/ 1896748 w 3563155"/>
              <a:gd name="connsiteY15" fmla="*/ 4464050 h 4464050"/>
              <a:gd name="connsiteX16" fmla="*/ 1395335 w 3563155"/>
              <a:gd name="connsiteY16" fmla="*/ 3893419 h 4464050"/>
              <a:gd name="connsiteX17" fmla="*/ 1395335 w 3563155"/>
              <a:gd name="connsiteY17" fmla="*/ 570628 h 4464050"/>
              <a:gd name="connsiteX18" fmla="*/ 1896745 w 3563155"/>
              <a:gd name="connsiteY18" fmla="*/ 0 h 4464050"/>
              <a:gd name="connsiteX19" fmla="*/ 775690 w 3563155"/>
              <a:gd name="connsiteY19" fmla="*/ 0 h 4464050"/>
              <a:gd name="connsiteX20" fmla="*/ 777086 w 3563155"/>
              <a:gd name="connsiteY20" fmla="*/ 0 h 4464050"/>
              <a:gd name="connsiteX21" fmla="*/ 1278496 w 3563155"/>
              <a:gd name="connsiteY21" fmla="*/ 570628 h 4464050"/>
              <a:gd name="connsiteX22" fmla="*/ 1278496 w 3563155"/>
              <a:gd name="connsiteY22" fmla="*/ 3893320 h 4464050"/>
              <a:gd name="connsiteX23" fmla="*/ 776995 w 3563155"/>
              <a:gd name="connsiteY23" fmla="*/ 4464050 h 4464050"/>
              <a:gd name="connsiteX24" fmla="*/ 775690 w 3563155"/>
              <a:gd name="connsiteY24" fmla="*/ 4464050 h 4464050"/>
              <a:gd name="connsiteX25" fmla="*/ 775690 w 3563155"/>
              <a:gd name="connsiteY25" fmla="*/ 0 h 4464050"/>
              <a:gd name="connsiteX26" fmla="*/ 27127 w 3563155"/>
              <a:gd name="connsiteY26" fmla="*/ 4464050 h 4464050"/>
              <a:gd name="connsiteX27" fmla="*/ 8 w 3563155"/>
              <a:gd name="connsiteY27" fmla="*/ 28872 h 4464050"/>
              <a:gd name="connsiteX28" fmla="*/ 658653 w 3563155"/>
              <a:gd name="connsiteY28" fmla="*/ 3893320 h 4464050"/>
              <a:gd name="connsiteX29" fmla="*/ 28766 w 3563155"/>
              <a:gd name="connsiteY29" fmla="*/ 4464050 h 4464050"/>
              <a:gd name="connsiteX30" fmla="*/ 27127 w 3563155"/>
              <a:gd name="connsiteY30" fmla="*/ 4464050 h 4464050"/>
              <a:gd name="connsiteX0" fmla="*/ 3536028 w 3536028"/>
              <a:gd name="connsiteY0" fmla="*/ 3569 h 4464050"/>
              <a:gd name="connsiteX1" fmla="*/ 3536028 w 3536028"/>
              <a:gd name="connsiteY1" fmla="*/ 4460478 h 4464050"/>
              <a:gd name="connsiteX2" fmla="*/ 2736416 w 3536028"/>
              <a:gd name="connsiteY2" fmla="*/ 3893419 h 4464050"/>
              <a:gd name="connsiteX3" fmla="*/ 2736416 w 3536028"/>
              <a:gd name="connsiteY3" fmla="*/ 570628 h 4464050"/>
              <a:gd name="connsiteX4" fmla="*/ 3536028 w 3536028"/>
              <a:gd name="connsiteY4" fmla="*/ 3569 h 4464050"/>
              <a:gd name="connsiteX5" fmla="*/ 2617825 w 3536028"/>
              <a:gd name="connsiteY5" fmla="*/ 0 h 4464050"/>
              <a:gd name="connsiteX6" fmla="*/ 2619577 w 3536028"/>
              <a:gd name="connsiteY6" fmla="*/ 0 h 4464050"/>
              <a:gd name="connsiteX7" fmla="*/ 2619577 w 3536028"/>
              <a:gd name="connsiteY7" fmla="*/ 4464050 h 4464050"/>
              <a:gd name="connsiteX8" fmla="*/ 2617828 w 3536028"/>
              <a:gd name="connsiteY8" fmla="*/ 4464050 h 4464050"/>
              <a:gd name="connsiteX9" fmla="*/ 1988050 w 3536028"/>
              <a:gd name="connsiteY9" fmla="*/ 3893419 h 4464050"/>
              <a:gd name="connsiteX10" fmla="*/ 1988050 w 3536028"/>
              <a:gd name="connsiteY10" fmla="*/ 570628 h 4464050"/>
              <a:gd name="connsiteX11" fmla="*/ 2617825 w 3536028"/>
              <a:gd name="connsiteY11" fmla="*/ 0 h 4464050"/>
              <a:gd name="connsiteX12" fmla="*/ 1869618 w 3536028"/>
              <a:gd name="connsiteY12" fmla="*/ 0 h 4464050"/>
              <a:gd name="connsiteX13" fmla="*/ 1871013 w 3536028"/>
              <a:gd name="connsiteY13" fmla="*/ 0 h 4464050"/>
              <a:gd name="connsiteX14" fmla="*/ 1871013 w 3536028"/>
              <a:gd name="connsiteY14" fmla="*/ 4464050 h 4464050"/>
              <a:gd name="connsiteX15" fmla="*/ 1869621 w 3536028"/>
              <a:gd name="connsiteY15" fmla="*/ 4464050 h 4464050"/>
              <a:gd name="connsiteX16" fmla="*/ 1368208 w 3536028"/>
              <a:gd name="connsiteY16" fmla="*/ 3893419 h 4464050"/>
              <a:gd name="connsiteX17" fmla="*/ 1368208 w 3536028"/>
              <a:gd name="connsiteY17" fmla="*/ 570628 h 4464050"/>
              <a:gd name="connsiteX18" fmla="*/ 1869618 w 3536028"/>
              <a:gd name="connsiteY18" fmla="*/ 0 h 4464050"/>
              <a:gd name="connsiteX19" fmla="*/ 748563 w 3536028"/>
              <a:gd name="connsiteY19" fmla="*/ 0 h 4464050"/>
              <a:gd name="connsiteX20" fmla="*/ 749959 w 3536028"/>
              <a:gd name="connsiteY20" fmla="*/ 0 h 4464050"/>
              <a:gd name="connsiteX21" fmla="*/ 1251369 w 3536028"/>
              <a:gd name="connsiteY21" fmla="*/ 570628 h 4464050"/>
              <a:gd name="connsiteX22" fmla="*/ 1251369 w 3536028"/>
              <a:gd name="connsiteY22" fmla="*/ 3893320 h 4464050"/>
              <a:gd name="connsiteX23" fmla="*/ 749868 w 3536028"/>
              <a:gd name="connsiteY23" fmla="*/ 4464050 h 4464050"/>
              <a:gd name="connsiteX24" fmla="*/ 748563 w 3536028"/>
              <a:gd name="connsiteY24" fmla="*/ 4464050 h 4464050"/>
              <a:gd name="connsiteX25" fmla="*/ 748563 w 3536028"/>
              <a:gd name="connsiteY25" fmla="*/ 0 h 4464050"/>
              <a:gd name="connsiteX26" fmla="*/ 0 w 3536028"/>
              <a:gd name="connsiteY26" fmla="*/ 4464050 h 4464050"/>
              <a:gd name="connsiteX27" fmla="*/ 631526 w 3536028"/>
              <a:gd name="connsiteY27" fmla="*/ 3893320 h 4464050"/>
              <a:gd name="connsiteX28" fmla="*/ 1639 w 3536028"/>
              <a:gd name="connsiteY28" fmla="*/ 4464050 h 4464050"/>
              <a:gd name="connsiteX29" fmla="*/ 0 w 3536028"/>
              <a:gd name="connsiteY29" fmla="*/ 4464050 h 4464050"/>
              <a:gd name="connsiteX0" fmla="*/ 3534389 w 3534389"/>
              <a:gd name="connsiteY0" fmla="*/ 3569 h 4464050"/>
              <a:gd name="connsiteX1" fmla="*/ 3534389 w 3534389"/>
              <a:gd name="connsiteY1" fmla="*/ 4460478 h 4464050"/>
              <a:gd name="connsiteX2" fmla="*/ 2734777 w 3534389"/>
              <a:gd name="connsiteY2" fmla="*/ 3893419 h 4464050"/>
              <a:gd name="connsiteX3" fmla="*/ 2734777 w 3534389"/>
              <a:gd name="connsiteY3" fmla="*/ 570628 h 4464050"/>
              <a:gd name="connsiteX4" fmla="*/ 3534389 w 3534389"/>
              <a:gd name="connsiteY4" fmla="*/ 3569 h 4464050"/>
              <a:gd name="connsiteX5" fmla="*/ 2616186 w 3534389"/>
              <a:gd name="connsiteY5" fmla="*/ 0 h 4464050"/>
              <a:gd name="connsiteX6" fmla="*/ 2617938 w 3534389"/>
              <a:gd name="connsiteY6" fmla="*/ 0 h 4464050"/>
              <a:gd name="connsiteX7" fmla="*/ 2617938 w 3534389"/>
              <a:gd name="connsiteY7" fmla="*/ 4464050 h 4464050"/>
              <a:gd name="connsiteX8" fmla="*/ 2616189 w 3534389"/>
              <a:gd name="connsiteY8" fmla="*/ 4464050 h 4464050"/>
              <a:gd name="connsiteX9" fmla="*/ 1986411 w 3534389"/>
              <a:gd name="connsiteY9" fmla="*/ 3893419 h 4464050"/>
              <a:gd name="connsiteX10" fmla="*/ 1986411 w 3534389"/>
              <a:gd name="connsiteY10" fmla="*/ 570628 h 4464050"/>
              <a:gd name="connsiteX11" fmla="*/ 2616186 w 3534389"/>
              <a:gd name="connsiteY11" fmla="*/ 0 h 4464050"/>
              <a:gd name="connsiteX12" fmla="*/ 1867979 w 3534389"/>
              <a:gd name="connsiteY12" fmla="*/ 0 h 4464050"/>
              <a:gd name="connsiteX13" fmla="*/ 1869374 w 3534389"/>
              <a:gd name="connsiteY13" fmla="*/ 0 h 4464050"/>
              <a:gd name="connsiteX14" fmla="*/ 1869374 w 3534389"/>
              <a:gd name="connsiteY14" fmla="*/ 4464050 h 4464050"/>
              <a:gd name="connsiteX15" fmla="*/ 1867982 w 3534389"/>
              <a:gd name="connsiteY15" fmla="*/ 4464050 h 4464050"/>
              <a:gd name="connsiteX16" fmla="*/ 1366569 w 3534389"/>
              <a:gd name="connsiteY16" fmla="*/ 3893419 h 4464050"/>
              <a:gd name="connsiteX17" fmla="*/ 1366569 w 3534389"/>
              <a:gd name="connsiteY17" fmla="*/ 570628 h 4464050"/>
              <a:gd name="connsiteX18" fmla="*/ 1867979 w 3534389"/>
              <a:gd name="connsiteY18" fmla="*/ 0 h 4464050"/>
              <a:gd name="connsiteX19" fmla="*/ 746924 w 3534389"/>
              <a:gd name="connsiteY19" fmla="*/ 0 h 4464050"/>
              <a:gd name="connsiteX20" fmla="*/ 748320 w 3534389"/>
              <a:gd name="connsiteY20" fmla="*/ 0 h 4464050"/>
              <a:gd name="connsiteX21" fmla="*/ 1249730 w 3534389"/>
              <a:gd name="connsiteY21" fmla="*/ 570628 h 4464050"/>
              <a:gd name="connsiteX22" fmla="*/ 1249730 w 3534389"/>
              <a:gd name="connsiteY22" fmla="*/ 3893320 h 4464050"/>
              <a:gd name="connsiteX23" fmla="*/ 748229 w 3534389"/>
              <a:gd name="connsiteY23" fmla="*/ 4464050 h 4464050"/>
              <a:gd name="connsiteX24" fmla="*/ 746924 w 3534389"/>
              <a:gd name="connsiteY24" fmla="*/ 4464050 h 4464050"/>
              <a:gd name="connsiteX25" fmla="*/ 746924 w 3534389"/>
              <a:gd name="connsiteY25" fmla="*/ 0 h 4464050"/>
              <a:gd name="connsiteX26" fmla="*/ 0 w 3534389"/>
              <a:gd name="connsiteY26" fmla="*/ 4464050 h 4464050"/>
              <a:gd name="connsiteX27" fmla="*/ 629887 w 3534389"/>
              <a:gd name="connsiteY27" fmla="*/ 3893320 h 4464050"/>
              <a:gd name="connsiteX28" fmla="*/ 0 w 3534389"/>
              <a:gd name="connsiteY28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570628 h 4464050"/>
              <a:gd name="connsiteX22" fmla="*/ 502806 w 2787465"/>
              <a:gd name="connsiteY22" fmla="*/ 3893320 h 4464050"/>
              <a:gd name="connsiteX23" fmla="*/ 1305 w 2787465"/>
              <a:gd name="connsiteY23" fmla="*/ 4464050 h 4464050"/>
              <a:gd name="connsiteX24" fmla="*/ 0 w 2787465"/>
              <a:gd name="connsiteY24" fmla="*/ 4464050 h 4464050"/>
              <a:gd name="connsiteX25" fmla="*/ 0 w 2787465"/>
              <a:gd name="connsiteY25" fmla="*/ 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24" fmla="*/ 0 w 2787465"/>
              <a:gd name="connsiteY24" fmla="*/ 0 h 4464050"/>
              <a:gd name="connsiteX0" fmla="*/ 2809119 w 2809119"/>
              <a:gd name="connsiteY0" fmla="*/ 3569 h 4464050"/>
              <a:gd name="connsiteX1" fmla="*/ 2809119 w 2809119"/>
              <a:gd name="connsiteY1" fmla="*/ 4460478 h 4464050"/>
              <a:gd name="connsiteX2" fmla="*/ 2009507 w 2809119"/>
              <a:gd name="connsiteY2" fmla="*/ 3893419 h 4464050"/>
              <a:gd name="connsiteX3" fmla="*/ 2009507 w 2809119"/>
              <a:gd name="connsiteY3" fmla="*/ 570628 h 4464050"/>
              <a:gd name="connsiteX4" fmla="*/ 2809119 w 2809119"/>
              <a:gd name="connsiteY4" fmla="*/ 3569 h 4464050"/>
              <a:gd name="connsiteX5" fmla="*/ 1890916 w 2809119"/>
              <a:gd name="connsiteY5" fmla="*/ 0 h 4464050"/>
              <a:gd name="connsiteX6" fmla="*/ 1892668 w 2809119"/>
              <a:gd name="connsiteY6" fmla="*/ 0 h 4464050"/>
              <a:gd name="connsiteX7" fmla="*/ 1892668 w 2809119"/>
              <a:gd name="connsiteY7" fmla="*/ 4464050 h 4464050"/>
              <a:gd name="connsiteX8" fmla="*/ 1890919 w 2809119"/>
              <a:gd name="connsiteY8" fmla="*/ 4464050 h 4464050"/>
              <a:gd name="connsiteX9" fmla="*/ 1261141 w 2809119"/>
              <a:gd name="connsiteY9" fmla="*/ 3893419 h 4464050"/>
              <a:gd name="connsiteX10" fmla="*/ 1261141 w 2809119"/>
              <a:gd name="connsiteY10" fmla="*/ 570628 h 4464050"/>
              <a:gd name="connsiteX11" fmla="*/ 1890916 w 2809119"/>
              <a:gd name="connsiteY11" fmla="*/ 0 h 4464050"/>
              <a:gd name="connsiteX12" fmla="*/ 1142709 w 2809119"/>
              <a:gd name="connsiteY12" fmla="*/ 0 h 4464050"/>
              <a:gd name="connsiteX13" fmla="*/ 1144104 w 2809119"/>
              <a:gd name="connsiteY13" fmla="*/ 0 h 4464050"/>
              <a:gd name="connsiteX14" fmla="*/ 1144104 w 2809119"/>
              <a:gd name="connsiteY14" fmla="*/ 4464050 h 4464050"/>
              <a:gd name="connsiteX15" fmla="*/ 1142712 w 2809119"/>
              <a:gd name="connsiteY15" fmla="*/ 4464050 h 4464050"/>
              <a:gd name="connsiteX16" fmla="*/ 641299 w 2809119"/>
              <a:gd name="connsiteY16" fmla="*/ 3893419 h 4464050"/>
              <a:gd name="connsiteX17" fmla="*/ 641299 w 2809119"/>
              <a:gd name="connsiteY17" fmla="*/ 570628 h 4464050"/>
              <a:gd name="connsiteX18" fmla="*/ 1142709 w 2809119"/>
              <a:gd name="connsiteY18" fmla="*/ 0 h 4464050"/>
              <a:gd name="connsiteX19" fmla="*/ 0 w 2809119"/>
              <a:gd name="connsiteY19" fmla="*/ 7219 h 4464050"/>
              <a:gd name="connsiteX20" fmla="*/ 23050 w 2809119"/>
              <a:gd name="connsiteY20" fmla="*/ 0 h 4464050"/>
              <a:gd name="connsiteX21" fmla="*/ 524460 w 2809119"/>
              <a:gd name="connsiteY21" fmla="*/ 3893320 h 4464050"/>
              <a:gd name="connsiteX22" fmla="*/ 22959 w 2809119"/>
              <a:gd name="connsiteY22" fmla="*/ 4464050 h 4464050"/>
              <a:gd name="connsiteX23" fmla="*/ 21654 w 2809119"/>
              <a:gd name="connsiteY23" fmla="*/ 4464050 h 4464050"/>
              <a:gd name="connsiteX24" fmla="*/ 0 w 2809119"/>
              <a:gd name="connsiteY24" fmla="*/ 7219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502806 w 2787465"/>
              <a:gd name="connsiteY21" fmla="*/ 3893320 h 4464050"/>
              <a:gd name="connsiteX22" fmla="*/ 1305 w 2787465"/>
              <a:gd name="connsiteY22" fmla="*/ 4464050 h 4464050"/>
              <a:gd name="connsiteX23" fmla="*/ 0 w 2787465"/>
              <a:gd name="connsiteY23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96 w 2787465"/>
              <a:gd name="connsiteY20" fmla="*/ 0 h 4464050"/>
              <a:gd name="connsiteX21" fmla="*/ 1305 w 2787465"/>
              <a:gd name="connsiteY21" fmla="*/ 4464050 h 4464050"/>
              <a:gd name="connsiteX22" fmla="*/ 0 w 2787465"/>
              <a:gd name="connsiteY22" fmla="*/ 4464050 h 4464050"/>
              <a:gd name="connsiteX0" fmla="*/ 2787465 w 2787465"/>
              <a:gd name="connsiteY0" fmla="*/ 3569 h 4464050"/>
              <a:gd name="connsiteX1" fmla="*/ 2787465 w 2787465"/>
              <a:gd name="connsiteY1" fmla="*/ 4460478 h 4464050"/>
              <a:gd name="connsiteX2" fmla="*/ 1987853 w 2787465"/>
              <a:gd name="connsiteY2" fmla="*/ 3893419 h 4464050"/>
              <a:gd name="connsiteX3" fmla="*/ 1987853 w 2787465"/>
              <a:gd name="connsiteY3" fmla="*/ 570628 h 4464050"/>
              <a:gd name="connsiteX4" fmla="*/ 2787465 w 2787465"/>
              <a:gd name="connsiteY4" fmla="*/ 3569 h 4464050"/>
              <a:gd name="connsiteX5" fmla="*/ 1869262 w 2787465"/>
              <a:gd name="connsiteY5" fmla="*/ 0 h 4464050"/>
              <a:gd name="connsiteX6" fmla="*/ 1871014 w 2787465"/>
              <a:gd name="connsiteY6" fmla="*/ 0 h 4464050"/>
              <a:gd name="connsiteX7" fmla="*/ 1871014 w 2787465"/>
              <a:gd name="connsiteY7" fmla="*/ 4464050 h 4464050"/>
              <a:gd name="connsiteX8" fmla="*/ 1869265 w 2787465"/>
              <a:gd name="connsiteY8" fmla="*/ 4464050 h 4464050"/>
              <a:gd name="connsiteX9" fmla="*/ 1239487 w 2787465"/>
              <a:gd name="connsiteY9" fmla="*/ 3893419 h 4464050"/>
              <a:gd name="connsiteX10" fmla="*/ 1239487 w 2787465"/>
              <a:gd name="connsiteY10" fmla="*/ 570628 h 4464050"/>
              <a:gd name="connsiteX11" fmla="*/ 1869262 w 2787465"/>
              <a:gd name="connsiteY11" fmla="*/ 0 h 4464050"/>
              <a:gd name="connsiteX12" fmla="*/ 1121055 w 2787465"/>
              <a:gd name="connsiteY12" fmla="*/ 0 h 4464050"/>
              <a:gd name="connsiteX13" fmla="*/ 1122450 w 2787465"/>
              <a:gd name="connsiteY13" fmla="*/ 0 h 4464050"/>
              <a:gd name="connsiteX14" fmla="*/ 1122450 w 2787465"/>
              <a:gd name="connsiteY14" fmla="*/ 4464050 h 4464050"/>
              <a:gd name="connsiteX15" fmla="*/ 1121058 w 2787465"/>
              <a:gd name="connsiteY15" fmla="*/ 4464050 h 4464050"/>
              <a:gd name="connsiteX16" fmla="*/ 619645 w 2787465"/>
              <a:gd name="connsiteY16" fmla="*/ 3893419 h 4464050"/>
              <a:gd name="connsiteX17" fmla="*/ 619645 w 2787465"/>
              <a:gd name="connsiteY17" fmla="*/ 570628 h 4464050"/>
              <a:gd name="connsiteX18" fmla="*/ 1121055 w 2787465"/>
              <a:gd name="connsiteY18" fmla="*/ 0 h 4464050"/>
              <a:gd name="connsiteX19" fmla="*/ 0 w 2787465"/>
              <a:gd name="connsiteY19" fmla="*/ 4464050 h 4464050"/>
              <a:gd name="connsiteX20" fmla="*/ 1305 w 2787465"/>
              <a:gd name="connsiteY20" fmla="*/ 4464050 h 4464050"/>
              <a:gd name="connsiteX21" fmla="*/ 0 w 2787465"/>
              <a:gd name="connsiteY21" fmla="*/ 4464050 h 4464050"/>
              <a:gd name="connsiteX0" fmla="*/ 2167820 w 2167820"/>
              <a:gd name="connsiteY0" fmla="*/ 3569 h 4464050"/>
              <a:gd name="connsiteX1" fmla="*/ 2167820 w 2167820"/>
              <a:gd name="connsiteY1" fmla="*/ 4460478 h 4464050"/>
              <a:gd name="connsiteX2" fmla="*/ 1368208 w 2167820"/>
              <a:gd name="connsiteY2" fmla="*/ 3893419 h 4464050"/>
              <a:gd name="connsiteX3" fmla="*/ 1368208 w 2167820"/>
              <a:gd name="connsiteY3" fmla="*/ 570628 h 4464050"/>
              <a:gd name="connsiteX4" fmla="*/ 2167820 w 2167820"/>
              <a:gd name="connsiteY4" fmla="*/ 3569 h 4464050"/>
              <a:gd name="connsiteX5" fmla="*/ 1249617 w 2167820"/>
              <a:gd name="connsiteY5" fmla="*/ 0 h 4464050"/>
              <a:gd name="connsiteX6" fmla="*/ 1251369 w 2167820"/>
              <a:gd name="connsiteY6" fmla="*/ 0 h 4464050"/>
              <a:gd name="connsiteX7" fmla="*/ 1251369 w 2167820"/>
              <a:gd name="connsiteY7" fmla="*/ 4464050 h 4464050"/>
              <a:gd name="connsiteX8" fmla="*/ 1249620 w 2167820"/>
              <a:gd name="connsiteY8" fmla="*/ 4464050 h 4464050"/>
              <a:gd name="connsiteX9" fmla="*/ 619842 w 2167820"/>
              <a:gd name="connsiteY9" fmla="*/ 3893419 h 4464050"/>
              <a:gd name="connsiteX10" fmla="*/ 619842 w 2167820"/>
              <a:gd name="connsiteY10" fmla="*/ 570628 h 4464050"/>
              <a:gd name="connsiteX11" fmla="*/ 1249617 w 2167820"/>
              <a:gd name="connsiteY11" fmla="*/ 0 h 4464050"/>
              <a:gd name="connsiteX12" fmla="*/ 501410 w 2167820"/>
              <a:gd name="connsiteY12" fmla="*/ 0 h 4464050"/>
              <a:gd name="connsiteX13" fmla="*/ 502805 w 2167820"/>
              <a:gd name="connsiteY13" fmla="*/ 0 h 4464050"/>
              <a:gd name="connsiteX14" fmla="*/ 502805 w 2167820"/>
              <a:gd name="connsiteY14" fmla="*/ 4464050 h 4464050"/>
              <a:gd name="connsiteX15" fmla="*/ 501413 w 2167820"/>
              <a:gd name="connsiteY15" fmla="*/ 4464050 h 4464050"/>
              <a:gd name="connsiteX16" fmla="*/ 0 w 2167820"/>
              <a:gd name="connsiteY16" fmla="*/ 3893419 h 4464050"/>
              <a:gd name="connsiteX17" fmla="*/ 0 w 2167820"/>
              <a:gd name="connsiteY17" fmla="*/ 570628 h 4464050"/>
              <a:gd name="connsiteX18" fmla="*/ 501410 w 2167820"/>
              <a:gd name="connsiteY18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67820" h="4464050">
                <a:moveTo>
                  <a:pt x="2167820" y="3569"/>
                </a:moveTo>
                <a:lnTo>
                  <a:pt x="2167820" y="4460478"/>
                </a:lnTo>
                <a:lnTo>
                  <a:pt x="1368208" y="3893419"/>
                </a:lnTo>
                <a:lnTo>
                  <a:pt x="1368208" y="570628"/>
                </a:lnTo>
                <a:lnTo>
                  <a:pt x="2167820" y="3569"/>
                </a:lnTo>
                <a:close/>
                <a:moveTo>
                  <a:pt x="1249617" y="0"/>
                </a:moveTo>
                <a:lnTo>
                  <a:pt x="1251369" y="0"/>
                </a:lnTo>
                <a:lnTo>
                  <a:pt x="1251369" y="4464050"/>
                </a:lnTo>
                <a:lnTo>
                  <a:pt x="1249620" y="4464050"/>
                </a:lnTo>
                <a:lnTo>
                  <a:pt x="619842" y="3893419"/>
                </a:lnTo>
                <a:lnTo>
                  <a:pt x="619842" y="570628"/>
                </a:lnTo>
                <a:lnTo>
                  <a:pt x="1249617" y="0"/>
                </a:lnTo>
                <a:close/>
                <a:moveTo>
                  <a:pt x="501410" y="0"/>
                </a:moveTo>
                <a:lnTo>
                  <a:pt x="502805" y="0"/>
                </a:lnTo>
                <a:lnTo>
                  <a:pt x="502805" y="4464050"/>
                </a:lnTo>
                <a:lnTo>
                  <a:pt x="501413" y="4464050"/>
                </a:lnTo>
                <a:lnTo>
                  <a:pt x="0" y="3893419"/>
                </a:lnTo>
                <a:lnTo>
                  <a:pt x="0" y="570628"/>
                </a:lnTo>
                <a:lnTo>
                  <a:pt x="50141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7C9470B8-F1A1-FF06-FD92-5489F327325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29632" y="1555218"/>
            <a:ext cx="1226322" cy="2516727"/>
          </a:xfrm>
          <a:custGeom>
            <a:avLst/>
            <a:gdLst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3541647 w 4459850"/>
              <a:gd name="connsiteY4" fmla="*/ 0 h 4464050"/>
              <a:gd name="connsiteX5" fmla="*/ 3543399 w 4459850"/>
              <a:gd name="connsiteY5" fmla="*/ 0 h 4464050"/>
              <a:gd name="connsiteX6" fmla="*/ 3543399 w 4459850"/>
              <a:gd name="connsiteY6" fmla="*/ 4464050 h 4464050"/>
              <a:gd name="connsiteX7" fmla="*/ 3541650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2793440 w 4459850"/>
              <a:gd name="connsiteY10" fmla="*/ 0 h 4464050"/>
              <a:gd name="connsiteX11" fmla="*/ 2794835 w 4459850"/>
              <a:gd name="connsiteY11" fmla="*/ 0 h 4464050"/>
              <a:gd name="connsiteX12" fmla="*/ 2794835 w 4459850"/>
              <a:gd name="connsiteY12" fmla="*/ 4464050 h 4464050"/>
              <a:gd name="connsiteX13" fmla="*/ 2793443 w 4459850"/>
              <a:gd name="connsiteY13" fmla="*/ 4464050 h 4464050"/>
              <a:gd name="connsiteX14" fmla="*/ 2292030 w 4459850"/>
              <a:gd name="connsiteY14" fmla="*/ 3893419 h 4464050"/>
              <a:gd name="connsiteX15" fmla="*/ 2292030 w 4459850"/>
              <a:gd name="connsiteY15" fmla="*/ 570628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0 w 4459850"/>
              <a:gd name="connsiteY28" fmla="*/ 0 h 4464050"/>
              <a:gd name="connsiteX29" fmla="*/ 2239 w 4459850"/>
              <a:gd name="connsiteY29" fmla="*/ 0 h 4464050"/>
              <a:gd name="connsiteX30" fmla="*/ 806883 w 4459850"/>
              <a:gd name="connsiteY30" fmla="*/ 570628 h 4464050"/>
              <a:gd name="connsiteX31" fmla="*/ 806883 w 4459850"/>
              <a:gd name="connsiteY31" fmla="*/ 3893419 h 4464050"/>
              <a:gd name="connsiteX32" fmla="*/ 2234 w 4459850"/>
              <a:gd name="connsiteY32" fmla="*/ 4464050 h 4464050"/>
              <a:gd name="connsiteX33" fmla="*/ 0 w 4459850"/>
              <a:gd name="connsiteY33" fmla="*/ 446405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570628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2292030 w 4459850"/>
              <a:gd name="connsiteY17" fmla="*/ 570628 h 4464050"/>
              <a:gd name="connsiteX18" fmla="*/ 1672385 w 4459850"/>
              <a:gd name="connsiteY18" fmla="*/ 0 h 4464050"/>
              <a:gd name="connsiteX19" fmla="*/ 1673781 w 4459850"/>
              <a:gd name="connsiteY19" fmla="*/ 0 h 4464050"/>
              <a:gd name="connsiteX20" fmla="*/ 2175191 w 4459850"/>
              <a:gd name="connsiteY20" fmla="*/ 570628 h 4464050"/>
              <a:gd name="connsiteX21" fmla="*/ 2175191 w 4459850"/>
              <a:gd name="connsiteY21" fmla="*/ 3893320 h 4464050"/>
              <a:gd name="connsiteX22" fmla="*/ 1673690 w 4459850"/>
              <a:gd name="connsiteY22" fmla="*/ 4464050 h 4464050"/>
              <a:gd name="connsiteX23" fmla="*/ 1672385 w 4459850"/>
              <a:gd name="connsiteY23" fmla="*/ 4464050 h 4464050"/>
              <a:gd name="connsiteX24" fmla="*/ 1672385 w 4459850"/>
              <a:gd name="connsiteY24" fmla="*/ 0 h 4464050"/>
              <a:gd name="connsiteX25" fmla="*/ 923822 w 4459850"/>
              <a:gd name="connsiteY25" fmla="*/ 0 h 4464050"/>
              <a:gd name="connsiteX26" fmla="*/ 925575 w 4459850"/>
              <a:gd name="connsiteY26" fmla="*/ 0 h 4464050"/>
              <a:gd name="connsiteX27" fmla="*/ 1555348 w 4459850"/>
              <a:gd name="connsiteY27" fmla="*/ 570628 h 4464050"/>
              <a:gd name="connsiteX28" fmla="*/ 1555348 w 4459850"/>
              <a:gd name="connsiteY28" fmla="*/ 3893320 h 4464050"/>
              <a:gd name="connsiteX29" fmla="*/ 925461 w 4459850"/>
              <a:gd name="connsiteY29" fmla="*/ 4464050 h 4464050"/>
              <a:gd name="connsiteX30" fmla="*/ 923822 w 4459850"/>
              <a:gd name="connsiteY30" fmla="*/ 4464050 h 4464050"/>
              <a:gd name="connsiteX31" fmla="*/ 923822 w 4459850"/>
              <a:gd name="connsiteY31" fmla="*/ 0 h 4464050"/>
              <a:gd name="connsiteX32" fmla="*/ 0 w 4459850"/>
              <a:gd name="connsiteY32" fmla="*/ 0 h 4464050"/>
              <a:gd name="connsiteX33" fmla="*/ 2239 w 4459850"/>
              <a:gd name="connsiteY33" fmla="*/ 0 h 4464050"/>
              <a:gd name="connsiteX34" fmla="*/ 806883 w 4459850"/>
              <a:gd name="connsiteY34" fmla="*/ 570628 h 4464050"/>
              <a:gd name="connsiteX35" fmla="*/ 806883 w 4459850"/>
              <a:gd name="connsiteY35" fmla="*/ 3893419 h 4464050"/>
              <a:gd name="connsiteX36" fmla="*/ 2234 w 4459850"/>
              <a:gd name="connsiteY36" fmla="*/ 4464050 h 4464050"/>
              <a:gd name="connsiteX37" fmla="*/ 0 w 4459850"/>
              <a:gd name="connsiteY37" fmla="*/ 4464050 h 4464050"/>
              <a:gd name="connsiteX38" fmla="*/ 0 w 4459850"/>
              <a:gd name="connsiteY38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0 h 4464050"/>
              <a:gd name="connsiteX14" fmla="*/ 2794835 w 4459850"/>
              <a:gd name="connsiteY14" fmla="*/ 4464050 h 4464050"/>
              <a:gd name="connsiteX15" fmla="*/ 2793443 w 4459850"/>
              <a:gd name="connsiteY15" fmla="*/ 4464050 h 4464050"/>
              <a:gd name="connsiteX16" fmla="*/ 2292030 w 4459850"/>
              <a:gd name="connsiteY16" fmla="*/ 3893419 h 4464050"/>
              <a:gd name="connsiteX17" fmla="*/ 1672385 w 4459850"/>
              <a:gd name="connsiteY17" fmla="*/ 0 h 4464050"/>
              <a:gd name="connsiteX18" fmla="*/ 1673781 w 4459850"/>
              <a:gd name="connsiteY18" fmla="*/ 0 h 4464050"/>
              <a:gd name="connsiteX19" fmla="*/ 2175191 w 4459850"/>
              <a:gd name="connsiteY19" fmla="*/ 570628 h 4464050"/>
              <a:gd name="connsiteX20" fmla="*/ 2175191 w 4459850"/>
              <a:gd name="connsiteY20" fmla="*/ 3893320 h 4464050"/>
              <a:gd name="connsiteX21" fmla="*/ 1673690 w 4459850"/>
              <a:gd name="connsiteY21" fmla="*/ 4464050 h 4464050"/>
              <a:gd name="connsiteX22" fmla="*/ 1672385 w 4459850"/>
              <a:gd name="connsiteY22" fmla="*/ 4464050 h 4464050"/>
              <a:gd name="connsiteX23" fmla="*/ 1672385 w 4459850"/>
              <a:gd name="connsiteY23" fmla="*/ 0 h 4464050"/>
              <a:gd name="connsiteX24" fmla="*/ 923822 w 4459850"/>
              <a:gd name="connsiteY24" fmla="*/ 0 h 4464050"/>
              <a:gd name="connsiteX25" fmla="*/ 925575 w 4459850"/>
              <a:gd name="connsiteY25" fmla="*/ 0 h 4464050"/>
              <a:gd name="connsiteX26" fmla="*/ 1555348 w 4459850"/>
              <a:gd name="connsiteY26" fmla="*/ 570628 h 4464050"/>
              <a:gd name="connsiteX27" fmla="*/ 1555348 w 4459850"/>
              <a:gd name="connsiteY27" fmla="*/ 3893320 h 4464050"/>
              <a:gd name="connsiteX28" fmla="*/ 925461 w 4459850"/>
              <a:gd name="connsiteY28" fmla="*/ 4464050 h 4464050"/>
              <a:gd name="connsiteX29" fmla="*/ 923822 w 4459850"/>
              <a:gd name="connsiteY29" fmla="*/ 4464050 h 4464050"/>
              <a:gd name="connsiteX30" fmla="*/ 923822 w 4459850"/>
              <a:gd name="connsiteY30" fmla="*/ 0 h 4464050"/>
              <a:gd name="connsiteX31" fmla="*/ 0 w 4459850"/>
              <a:gd name="connsiteY31" fmla="*/ 0 h 4464050"/>
              <a:gd name="connsiteX32" fmla="*/ 2239 w 4459850"/>
              <a:gd name="connsiteY32" fmla="*/ 0 h 4464050"/>
              <a:gd name="connsiteX33" fmla="*/ 806883 w 4459850"/>
              <a:gd name="connsiteY33" fmla="*/ 570628 h 4464050"/>
              <a:gd name="connsiteX34" fmla="*/ 806883 w 4459850"/>
              <a:gd name="connsiteY34" fmla="*/ 3893419 h 4464050"/>
              <a:gd name="connsiteX35" fmla="*/ 2234 w 4459850"/>
              <a:gd name="connsiteY35" fmla="*/ 4464050 h 4464050"/>
              <a:gd name="connsiteX36" fmla="*/ 0 w 4459850"/>
              <a:gd name="connsiteY36" fmla="*/ 4464050 h 4464050"/>
              <a:gd name="connsiteX37" fmla="*/ 0 w 4459850"/>
              <a:gd name="connsiteY37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292030 w 4459850"/>
              <a:gd name="connsiteY12" fmla="*/ 3893419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2292030 w 4459850"/>
              <a:gd name="connsiteY15" fmla="*/ 3893419 h 4464050"/>
              <a:gd name="connsiteX16" fmla="*/ 1672385 w 4459850"/>
              <a:gd name="connsiteY16" fmla="*/ 0 h 4464050"/>
              <a:gd name="connsiteX17" fmla="*/ 1673781 w 4459850"/>
              <a:gd name="connsiteY17" fmla="*/ 0 h 4464050"/>
              <a:gd name="connsiteX18" fmla="*/ 2175191 w 4459850"/>
              <a:gd name="connsiteY18" fmla="*/ 570628 h 4464050"/>
              <a:gd name="connsiteX19" fmla="*/ 2175191 w 4459850"/>
              <a:gd name="connsiteY19" fmla="*/ 3893320 h 4464050"/>
              <a:gd name="connsiteX20" fmla="*/ 1673690 w 4459850"/>
              <a:gd name="connsiteY20" fmla="*/ 4464050 h 4464050"/>
              <a:gd name="connsiteX21" fmla="*/ 1672385 w 4459850"/>
              <a:gd name="connsiteY21" fmla="*/ 4464050 h 4464050"/>
              <a:gd name="connsiteX22" fmla="*/ 1672385 w 4459850"/>
              <a:gd name="connsiteY22" fmla="*/ 0 h 4464050"/>
              <a:gd name="connsiteX23" fmla="*/ 923822 w 4459850"/>
              <a:gd name="connsiteY23" fmla="*/ 0 h 4464050"/>
              <a:gd name="connsiteX24" fmla="*/ 925575 w 4459850"/>
              <a:gd name="connsiteY24" fmla="*/ 0 h 4464050"/>
              <a:gd name="connsiteX25" fmla="*/ 1555348 w 4459850"/>
              <a:gd name="connsiteY25" fmla="*/ 570628 h 4464050"/>
              <a:gd name="connsiteX26" fmla="*/ 1555348 w 4459850"/>
              <a:gd name="connsiteY26" fmla="*/ 3893320 h 4464050"/>
              <a:gd name="connsiteX27" fmla="*/ 925461 w 4459850"/>
              <a:gd name="connsiteY27" fmla="*/ 4464050 h 4464050"/>
              <a:gd name="connsiteX28" fmla="*/ 923822 w 4459850"/>
              <a:gd name="connsiteY28" fmla="*/ 4464050 h 4464050"/>
              <a:gd name="connsiteX29" fmla="*/ 923822 w 4459850"/>
              <a:gd name="connsiteY29" fmla="*/ 0 h 4464050"/>
              <a:gd name="connsiteX30" fmla="*/ 0 w 4459850"/>
              <a:gd name="connsiteY30" fmla="*/ 0 h 4464050"/>
              <a:gd name="connsiteX31" fmla="*/ 2239 w 4459850"/>
              <a:gd name="connsiteY31" fmla="*/ 0 h 4464050"/>
              <a:gd name="connsiteX32" fmla="*/ 806883 w 4459850"/>
              <a:gd name="connsiteY32" fmla="*/ 570628 h 4464050"/>
              <a:gd name="connsiteX33" fmla="*/ 806883 w 4459850"/>
              <a:gd name="connsiteY33" fmla="*/ 3893419 h 4464050"/>
              <a:gd name="connsiteX34" fmla="*/ 2234 w 4459850"/>
              <a:gd name="connsiteY34" fmla="*/ 4464050 h 4464050"/>
              <a:gd name="connsiteX35" fmla="*/ 0 w 4459850"/>
              <a:gd name="connsiteY35" fmla="*/ 4464050 h 4464050"/>
              <a:gd name="connsiteX36" fmla="*/ 0 w 4459850"/>
              <a:gd name="connsiteY36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2793443 w 4459850"/>
              <a:gd name="connsiteY12" fmla="*/ 4464050 h 4464050"/>
              <a:gd name="connsiteX13" fmla="*/ 2794835 w 4459850"/>
              <a:gd name="connsiteY13" fmla="*/ 4464050 h 4464050"/>
              <a:gd name="connsiteX14" fmla="*/ 2793443 w 4459850"/>
              <a:gd name="connsiteY14" fmla="*/ 4464050 h 4464050"/>
              <a:gd name="connsiteX15" fmla="*/ 1672385 w 4459850"/>
              <a:gd name="connsiteY15" fmla="*/ 0 h 4464050"/>
              <a:gd name="connsiteX16" fmla="*/ 1673781 w 4459850"/>
              <a:gd name="connsiteY16" fmla="*/ 0 h 4464050"/>
              <a:gd name="connsiteX17" fmla="*/ 2175191 w 4459850"/>
              <a:gd name="connsiteY17" fmla="*/ 570628 h 4464050"/>
              <a:gd name="connsiteX18" fmla="*/ 2175191 w 4459850"/>
              <a:gd name="connsiteY18" fmla="*/ 3893320 h 4464050"/>
              <a:gd name="connsiteX19" fmla="*/ 1673690 w 4459850"/>
              <a:gd name="connsiteY19" fmla="*/ 4464050 h 4464050"/>
              <a:gd name="connsiteX20" fmla="*/ 1672385 w 4459850"/>
              <a:gd name="connsiteY20" fmla="*/ 4464050 h 4464050"/>
              <a:gd name="connsiteX21" fmla="*/ 1672385 w 4459850"/>
              <a:gd name="connsiteY21" fmla="*/ 0 h 4464050"/>
              <a:gd name="connsiteX22" fmla="*/ 923822 w 4459850"/>
              <a:gd name="connsiteY22" fmla="*/ 0 h 4464050"/>
              <a:gd name="connsiteX23" fmla="*/ 925575 w 4459850"/>
              <a:gd name="connsiteY23" fmla="*/ 0 h 4464050"/>
              <a:gd name="connsiteX24" fmla="*/ 1555348 w 4459850"/>
              <a:gd name="connsiteY24" fmla="*/ 570628 h 4464050"/>
              <a:gd name="connsiteX25" fmla="*/ 1555348 w 4459850"/>
              <a:gd name="connsiteY25" fmla="*/ 3893320 h 4464050"/>
              <a:gd name="connsiteX26" fmla="*/ 925461 w 4459850"/>
              <a:gd name="connsiteY26" fmla="*/ 4464050 h 4464050"/>
              <a:gd name="connsiteX27" fmla="*/ 923822 w 4459850"/>
              <a:gd name="connsiteY27" fmla="*/ 4464050 h 4464050"/>
              <a:gd name="connsiteX28" fmla="*/ 923822 w 4459850"/>
              <a:gd name="connsiteY28" fmla="*/ 0 h 4464050"/>
              <a:gd name="connsiteX29" fmla="*/ 0 w 4459850"/>
              <a:gd name="connsiteY29" fmla="*/ 0 h 4464050"/>
              <a:gd name="connsiteX30" fmla="*/ 2239 w 4459850"/>
              <a:gd name="connsiteY30" fmla="*/ 0 h 4464050"/>
              <a:gd name="connsiteX31" fmla="*/ 806883 w 4459850"/>
              <a:gd name="connsiteY31" fmla="*/ 570628 h 4464050"/>
              <a:gd name="connsiteX32" fmla="*/ 806883 w 4459850"/>
              <a:gd name="connsiteY32" fmla="*/ 3893419 h 4464050"/>
              <a:gd name="connsiteX33" fmla="*/ 2234 w 4459850"/>
              <a:gd name="connsiteY33" fmla="*/ 4464050 h 4464050"/>
              <a:gd name="connsiteX34" fmla="*/ 0 w 4459850"/>
              <a:gd name="connsiteY34" fmla="*/ 4464050 h 4464050"/>
              <a:gd name="connsiteX35" fmla="*/ 0 w 4459850"/>
              <a:gd name="connsiteY35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3541650 w 4459850"/>
              <a:gd name="connsiteY8" fmla="*/ 4464050 h 4464050"/>
              <a:gd name="connsiteX9" fmla="*/ 2911872 w 4459850"/>
              <a:gd name="connsiteY9" fmla="*/ 3893419 h 4464050"/>
              <a:gd name="connsiteX10" fmla="*/ 2911872 w 4459850"/>
              <a:gd name="connsiteY10" fmla="*/ 570628 h 4464050"/>
              <a:gd name="connsiteX11" fmla="*/ 3541647 w 4459850"/>
              <a:gd name="connsiteY11" fmla="*/ 0 h 4464050"/>
              <a:gd name="connsiteX12" fmla="*/ 1672385 w 4459850"/>
              <a:gd name="connsiteY12" fmla="*/ 0 h 4464050"/>
              <a:gd name="connsiteX13" fmla="*/ 1673781 w 4459850"/>
              <a:gd name="connsiteY13" fmla="*/ 0 h 4464050"/>
              <a:gd name="connsiteX14" fmla="*/ 2175191 w 4459850"/>
              <a:gd name="connsiteY14" fmla="*/ 570628 h 4464050"/>
              <a:gd name="connsiteX15" fmla="*/ 2175191 w 4459850"/>
              <a:gd name="connsiteY15" fmla="*/ 3893320 h 4464050"/>
              <a:gd name="connsiteX16" fmla="*/ 1673690 w 4459850"/>
              <a:gd name="connsiteY16" fmla="*/ 4464050 h 4464050"/>
              <a:gd name="connsiteX17" fmla="*/ 1672385 w 4459850"/>
              <a:gd name="connsiteY17" fmla="*/ 4464050 h 4464050"/>
              <a:gd name="connsiteX18" fmla="*/ 1672385 w 4459850"/>
              <a:gd name="connsiteY18" fmla="*/ 0 h 4464050"/>
              <a:gd name="connsiteX19" fmla="*/ 923822 w 4459850"/>
              <a:gd name="connsiteY19" fmla="*/ 0 h 4464050"/>
              <a:gd name="connsiteX20" fmla="*/ 925575 w 4459850"/>
              <a:gd name="connsiteY20" fmla="*/ 0 h 4464050"/>
              <a:gd name="connsiteX21" fmla="*/ 1555348 w 4459850"/>
              <a:gd name="connsiteY21" fmla="*/ 570628 h 4464050"/>
              <a:gd name="connsiteX22" fmla="*/ 1555348 w 4459850"/>
              <a:gd name="connsiteY22" fmla="*/ 3893320 h 4464050"/>
              <a:gd name="connsiteX23" fmla="*/ 925461 w 4459850"/>
              <a:gd name="connsiteY23" fmla="*/ 4464050 h 4464050"/>
              <a:gd name="connsiteX24" fmla="*/ 923822 w 4459850"/>
              <a:gd name="connsiteY24" fmla="*/ 4464050 h 4464050"/>
              <a:gd name="connsiteX25" fmla="*/ 923822 w 4459850"/>
              <a:gd name="connsiteY25" fmla="*/ 0 h 4464050"/>
              <a:gd name="connsiteX26" fmla="*/ 0 w 4459850"/>
              <a:gd name="connsiteY26" fmla="*/ 0 h 4464050"/>
              <a:gd name="connsiteX27" fmla="*/ 2239 w 4459850"/>
              <a:gd name="connsiteY27" fmla="*/ 0 h 4464050"/>
              <a:gd name="connsiteX28" fmla="*/ 806883 w 4459850"/>
              <a:gd name="connsiteY28" fmla="*/ 570628 h 4464050"/>
              <a:gd name="connsiteX29" fmla="*/ 806883 w 4459850"/>
              <a:gd name="connsiteY29" fmla="*/ 3893419 h 4464050"/>
              <a:gd name="connsiteX30" fmla="*/ 2234 w 4459850"/>
              <a:gd name="connsiteY30" fmla="*/ 4464050 h 4464050"/>
              <a:gd name="connsiteX31" fmla="*/ 0 w 4459850"/>
              <a:gd name="connsiteY31" fmla="*/ 4464050 h 4464050"/>
              <a:gd name="connsiteX32" fmla="*/ 0 w 4459850"/>
              <a:gd name="connsiteY32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3893419 h 4464050"/>
              <a:gd name="connsiteX9" fmla="*/ 2911872 w 4459850"/>
              <a:gd name="connsiteY9" fmla="*/ 570628 h 4464050"/>
              <a:gd name="connsiteX10" fmla="*/ 3541647 w 4459850"/>
              <a:gd name="connsiteY10" fmla="*/ 0 h 4464050"/>
              <a:gd name="connsiteX11" fmla="*/ 1672385 w 4459850"/>
              <a:gd name="connsiteY11" fmla="*/ 0 h 4464050"/>
              <a:gd name="connsiteX12" fmla="*/ 1673781 w 4459850"/>
              <a:gd name="connsiteY12" fmla="*/ 0 h 4464050"/>
              <a:gd name="connsiteX13" fmla="*/ 2175191 w 4459850"/>
              <a:gd name="connsiteY13" fmla="*/ 570628 h 4464050"/>
              <a:gd name="connsiteX14" fmla="*/ 2175191 w 4459850"/>
              <a:gd name="connsiteY14" fmla="*/ 3893320 h 4464050"/>
              <a:gd name="connsiteX15" fmla="*/ 1673690 w 4459850"/>
              <a:gd name="connsiteY15" fmla="*/ 4464050 h 4464050"/>
              <a:gd name="connsiteX16" fmla="*/ 1672385 w 4459850"/>
              <a:gd name="connsiteY16" fmla="*/ 4464050 h 4464050"/>
              <a:gd name="connsiteX17" fmla="*/ 1672385 w 4459850"/>
              <a:gd name="connsiteY17" fmla="*/ 0 h 4464050"/>
              <a:gd name="connsiteX18" fmla="*/ 923822 w 4459850"/>
              <a:gd name="connsiteY18" fmla="*/ 0 h 4464050"/>
              <a:gd name="connsiteX19" fmla="*/ 925575 w 4459850"/>
              <a:gd name="connsiteY19" fmla="*/ 0 h 4464050"/>
              <a:gd name="connsiteX20" fmla="*/ 1555348 w 4459850"/>
              <a:gd name="connsiteY20" fmla="*/ 570628 h 4464050"/>
              <a:gd name="connsiteX21" fmla="*/ 1555348 w 4459850"/>
              <a:gd name="connsiteY21" fmla="*/ 3893320 h 4464050"/>
              <a:gd name="connsiteX22" fmla="*/ 925461 w 4459850"/>
              <a:gd name="connsiteY22" fmla="*/ 4464050 h 4464050"/>
              <a:gd name="connsiteX23" fmla="*/ 923822 w 4459850"/>
              <a:gd name="connsiteY23" fmla="*/ 4464050 h 4464050"/>
              <a:gd name="connsiteX24" fmla="*/ 923822 w 4459850"/>
              <a:gd name="connsiteY24" fmla="*/ 0 h 4464050"/>
              <a:gd name="connsiteX25" fmla="*/ 0 w 4459850"/>
              <a:gd name="connsiteY25" fmla="*/ 0 h 4464050"/>
              <a:gd name="connsiteX26" fmla="*/ 2239 w 4459850"/>
              <a:gd name="connsiteY26" fmla="*/ 0 h 4464050"/>
              <a:gd name="connsiteX27" fmla="*/ 806883 w 4459850"/>
              <a:gd name="connsiteY27" fmla="*/ 570628 h 4464050"/>
              <a:gd name="connsiteX28" fmla="*/ 806883 w 4459850"/>
              <a:gd name="connsiteY28" fmla="*/ 3893419 h 4464050"/>
              <a:gd name="connsiteX29" fmla="*/ 2234 w 4459850"/>
              <a:gd name="connsiteY29" fmla="*/ 4464050 h 4464050"/>
              <a:gd name="connsiteX30" fmla="*/ 0 w 4459850"/>
              <a:gd name="connsiteY30" fmla="*/ 4464050 h 4464050"/>
              <a:gd name="connsiteX31" fmla="*/ 0 w 4459850"/>
              <a:gd name="connsiteY31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41647 w 4459850"/>
              <a:gd name="connsiteY5" fmla="*/ 0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41647 w 4459850"/>
              <a:gd name="connsiteY9" fmla="*/ 0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3519994 w 4459850"/>
              <a:gd name="connsiteY5" fmla="*/ 28871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3519994 w 4459850"/>
              <a:gd name="connsiteY9" fmla="*/ 28871 h 4464050"/>
              <a:gd name="connsiteX10" fmla="*/ 1672385 w 4459850"/>
              <a:gd name="connsiteY10" fmla="*/ 0 h 4464050"/>
              <a:gd name="connsiteX11" fmla="*/ 1673781 w 4459850"/>
              <a:gd name="connsiteY11" fmla="*/ 0 h 4464050"/>
              <a:gd name="connsiteX12" fmla="*/ 2175191 w 4459850"/>
              <a:gd name="connsiteY12" fmla="*/ 570628 h 4464050"/>
              <a:gd name="connsiteX13" fmla="*/ 2175191 w 4459850"/>
              <a:gd name="connsiteY13" fmla="*/ 3893320 h 4464050"/>
              <a:gd name="connsiteX14" fmla="*/ 1673690 w 4459850"/>
              <a:gd name="connsiteY14" fmla="*/ 4464050 h 4464050"/>
              <a:gd name="connsiteX15" fmla="*/ 1672385 w 4459850"/>
              <a:gd name="connsiteY15" fmla="*/ 4464050 h 4464050"/>
              <a:gd name="connsiteX16" fmla="*/ 1672385 w 4459850"/>
              <a:gd name="connsiteY16" fmla="*/ 0 h 4464050"/>
              <a:gd name="connsiteX17" fmla="*/ 923822 w 4459850"/>
              <a:gd name="connsiteY17" fmla="*/ 0 h 4464050"/>
              <a:gd name="connsiteX18" fmla="*/ 925575 w 4459850"/>
              <a:gd name="connsiteY18" fmla="*/ 0 h 4464050"/>
              <a:gd name="connsiteX19" fmla="*/ 1555348 w 4459850"/>
              <a:gd name="connsiteY19" fmla="*/ 570628 h 4464050"/>
              <a:gd name="connsiteX20" fmla="*/ 1555348 w 4459850"/>
              <a:gd name="connsiteY20" fmla="*/ 3893320 h 4464050"/>
              <a:gd name="connsiteX21" fmla="*/ 925461 w 4459850"/>
              <a:gd name="connsiteY21" fmla="*/ 4464050 h 4464050"/>
              <a:gd name="connsiteX22" fmla="*/ 923822 w 4459850"/>
              <a:gd name="connsiteY22" fmla="*/ 4464050 h 4464050"/>
              <a:gd name="connsiteX23" fmla="*/ 923822 w 4459850"/>
              <a:gd name="connsiteY23" fmla="*/ 0 h 4464050"/>
              <a:gd name="connsiteX24" fmla="*/ 0 w 4459850"/>
              <a:gd name="connsiteY24" fmla="*/ 0 h 4464050"/>
              <a:gd name="connsiteX25" fmla="*/ 2239 w 4459850"/>
              <a:gd name="connsiteY25" fmla="*/ 0 h 4464050"/>
              <a:gd name="connsiteX26" fmla="*/ 806883 w 4459850"/>
              <a:gd name="connsiteY26" fmla="*/ 570628 h 4464050"/>
              <a:gd name="connsiteX27" fmla="*/ 806883 w 4459850"/>
              <a:gd name="connsiteY27" fmla="*/ 3893419 h 4464050"/>
              <a:gd name="connsiteX28" fmla="*/ 2234 w 4459850"/>
              <a:gd name="connsiteY28" fmla="*/ 4464050 h 4464050"/>
              <a:gd name="connsiteX29" fmla="*/ 0 w 4459850"/>
              <a:gd name="connsiteY29" fmla="*/ 4464050 h 4464050"/>
              <a:gd name="connsiteX30" fmla="*/ 0 w 4459850"/>
              <a:gd name="connsiteY30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0 h 4464050"/>
              <a:gd name="connsiteX7" fmla="*/ 3543399 w 4459850"/>
              <a:gd name="connsiteY7" fmla="*/ 4464050 h 4464050"/>
              <a:gd name="connsiteX8" fmla="*/ 2911872 w 4459850"/>
              <a:gd name="connsiteY8" fmla="*/ 570628 h 4464050"/>
              <a:gd name="connsiteX9" fmla="*/ 1672385 w 4459850"/>
              <a:gd name="connsiteY9" fmla="*/ 0 h 4464050"/>
              <a:gd name="connsiteX10" fmla="*/ 1673781 w 4459850"/>
              <a:gd name="connsiteY10" fmla="*/ 0 h 4464050"/>
              <a:gd name="connsiteX11" fmla="*/ 2175191 w 4459850"/>
              <a:gd name="connsiteY11" fmla="*/ 570628 h 4464050"/>
              <a:gd name="connsiteX12" fmla="*/ 2175191 w 4459850"/>
              <a:gd name="connsiteY12" fmla="*/ 3893320 h 4464050"/>
              <a:gd name="connsiteX13" fmla="*/ 1673690 w 4459850"/>
              <a:gd name="connsiteY13" fmla="*/ 4464050 h 4464050"/>
              <a:gd name="connsiteX14" fmla="*/ 1672385 w 4459850"/>
              <a:gd name="connsiteY14" fmla="*/ 4464050 h 4464050"/>
              <a:gd name="connsiteX15" fmla="*/ 1672385 w 4459850"/>
              <a:gd name="connsiteY15" fmla="*/ 0 h 4464050"/>
              <a:gd name="connsiteX16" fmla="*/ 923822 w 4459850"/>
              <a:gd name="connsiteY16" fmla="*/ 0 h 4464050"/>
              <a:gd name="connsiteX17" fmla="*/ 925575 w 4459850"/>
              <a:gd name="connsiteY17" fmla="*/ 0 h 4464050"/>
              <a:gd name="connsiteX18" fmla="*/ 1555348 w 4459850"/>
              <a:gd name="connsiteY18" fmla="*/ 570628 h 4464050"/>
              <a:gd name="connsiteX19" fmla="*/ 1555348 w 4459850"/>
              <a:gd name="connsiteY19" fmla="*/ 3893320 h 4464050"/>
              <a:gd name="connsiteX20" fmla="*/ 925461 w 4459850"/>
              <a:gd name="connsiteY20" fmla="*/ 4464050 h 4464050"/>
              <a:gd name="connsiteX21" fmla="*/ 923822 w 4459850"/>
              <a:gd name="connsiteY21" fmla="*/ 4464050 h 4464050"/>
              <a:gd name="connsiteX22" fmla="*/ 923822 w 4459850"/>
              <a:gd name="connsiteY22" fmla="*/ 0 h 4464050"/>
              <a:gd name="connsiteX23" fmla="*/ 0 w 4459850"/>
              <a:gd name="connsiteY23" fmla="*/ 0 h 4464050"/>
              <a:gd name="connsiteX24" fmla="*/ 2239 w 4459850"/>
              <a:gd name="connsiteY24" fmla="*/ 0 h 4464050"/>
              <a:gd name="connsiteX25" fmla="*/ 806883 w 4459850"/>
              <a:gd name="connsiteY25" fmla="*/ 570628 h 4464050"/>
              <a:gd name="connsiteX26" fmla="*/ 806883 w 4459850"/>
              <a:gd name="connsiteY26" fmla="*/ 3893419 h 4464050"/>
              <a:gd name="connsiteX27" fmla="*/ 2234 w 4459850"/>
              <a:gd name="connsiteY27" fmla="*/ 4464050 h 4464050"/>
              <a:gd name="connsiteX28" fmla="*/ 0 w 4459850"/>
              <a:gd name="connsiteY28" fmla="*/ 4464050 h 4464050"/>
              <a:gd name="connsiteX29" fmla="*/ 0 w 4459850"/>
              <a:gd name="connsiteY29" fmla="*/ 0 h 4464050"/>
              <a:gd name="connsiteX0" fmla="*/ 4459850 w 4459850"/>
              <a:gd name="connsiteY0" fmla="*/ 356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4459850 w 4459850"/>
              <a:gd name="connsiteY4" fmla="*/ 3569 h 4464050"/>
              <a:gd name="connsiteX5" fmla="*/ 2911872 w 4459850"/>
              <a:gd name="connsiteY5" fmla="*/ 570628 h 4464050"/>
              <a:gd name="connsiteX6" fmla="*/ 3543399 w 4459850"/>
              <a:gd name="connsiteY6" fmla="*/ 4464050 h 4464050"/>
              <a:gd name="connsiteX7" fmla="*/ 2911872 w 4459850"/>
              <a:gd name="connsiteY7" fmla="*/ 570628 h 4464050"/>
              <a:gd name="connsiteX8" fmla="*/ 1672385 w 4459850"/>
              <a:gd name="connsiteY8" fmla="*/ 0 h 4464050"/>
              <a:gd name="connsiteX9" fmla="*/ 1673781 w 4459850"/>
              <a:gd name="connsiteY9" fmla="*/ 0 h 4464050"/>
              <a:gd name="connsiteX10" fmla="*/ 2175191 w 4459850"/>
              <a:gd name="connsiteY10" fmla="*/ 570628 h 4464050"/>
              <a:gd name="connsiteX11" fmla="*/ 2175191 w 4459850"/>
              <a:gd name="connsiteY11" fmla="*/ 3893320 h 4464050"/>
              <a:gd name="connsiteX12" fmla="*/ 1673690 w 4459850"/>
              <a:gd name="connsiteY12" fmla="*/ 4464050 h 4464050"/>
              <a:gd name="connsiteX13" fmla="*/ 1672385 w 4459850"/>
              <a:gd name="connsiteY13" fmla="*/ 4464050 h 4464050"/>
              <a:gd name="connsiteX14" fmla="*/ 1672385 w 4459850"/>
              <a:gd name="connsiteY14" fmla="*/ 0 h 4464050"/>
              <a:gd name="connsiteX15" fmla="*/ 923822 w 4459850"/>
              <a:gd name="connsiteY15" fmla="*/ 0 h 4464050"/>
              <a:gd name="connsiteX16" fmla="*/ 925575 w 4459850"/>
              <a:gd name="connsiteY16" fmla="*/ 0 h 4464050"/>
              <a:gd name="connsiteX17" fmla="*/ 1555348 w 4459850"/>
              <a:gd name="connsiteY17" fmla="*/ 570628 h 4464050"/>
              <a:gd name="connsiteX18" fmla="*/ 1555348 w 4459850"/>
              <a:gd name="connsiteY18" fmla="*/ 3893320 h 4464050"/>
              <a:gd name="connsiteX19" fmla="*/ 925461 w 4459850"/>
              <a:gd name="connsiteY19" fmla="*/ 4464050 h 4464050"/>
              <a:gd name="connsiteX20" fmla="*/ 923822 w 4459850"/>
              <a:gd name="connsiteY20" fmla="*/ 4464050 h 4464050"/>
              <a:gd name="connsiteX21" fmla="*/ 923822 w 4459850"/>
              <a:gd name="connsiteY21" fmla="*/ 0 h 4464050"/>
              <a:gd name="connsiteX22" fmla="*/ 0 w 4459850"/>
              <a:gd name="connsiteY22" fmla="*/ 0 h 4464050"/>
              <a:gd name="connsiteX23" fmla="*/ 2239 w 4459850"/>
              <a:gd name="connsiteY23" fmla="*/ 0 h 4464050"/>
              <a:gd name="connsiteX24" fmla="*/ 806883 w 4459850"/>
              <a:gd name="connsiteY24" fmla="*/ 570628 h 4464050"/>
              <a:gd name="connsiteX25" fmla="*/ 806883 w 4459850"/>
              <a:gd name="connsiteY25" fmla="*/ 3893419 h 4464050"/>
              <a:gd name="connsiteX26" fmla="*/ 2234 w 4459850"/>
              <a:gd name="connsiteY26" fmla="*/ 4464050 h 4464050"/>
              <a:gd name="connsiteX27" fmla="*/ 0 w 4459850"/>
              <a:gd name="connsiteY27" fmla="*/ 4464050 h 4464050"/>
              <a:gd name="connsiteX28" fmla="*/ 0 w 4459850"/>
              <a:gd name="connsiteY28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2911872 w 4459850"/>
              <a:gd name="connsiteY4" fmla="*/ 570628 h 4464050"/>
              <a:gd name="connsiteX5" fmla="*/ 3543399 w 4459850"/>
              <a:gd name="connsiteY5" fmla="*/ 4464050 h 4464050"/>
              <a:gd name="connsiteX6" fmla="*/ 2911872 w 4459850"/>
              <a:gd name="connsiteY6" fmla="*/ 570628 h 4464050"/>
              <a:gd name="connsiteX7" fmla="*/ 1672385 w 4459850"/>
              <a:gd name="connsiteY7" fmla="*/ 0 h 4464050"/>
              <a:gd name="connsiteX8" fmla="*/ 1673781 w 4459850"/>
              <a:gd name="connsiteY8" fmla="*/ 0 h 4464050"/>
              <a:gd name="connsiteX9" fmla="*/ 2175191 w 4459850"/>
              <a:gd name="connsiteY9" fmla="*/ 570628 h 4464050"/>
              <a:gd name="connsiteX10" fmla="*/ 2175191 w 4459850"/>
              <a:gd name="connsiteY10" fmla="*/ 3893320 h 4464050"/>
              <a:gd name="connsiteX11" fmla="*/ 1673690 w 4459850"/>
              <a:gd name="connsiteY11" fmla="*/ 4464050 h 4464050"/>
              <a:gd name="connsiteX12" fmla="*/ 1672385 w 4459850"/>
              <a:gd name="connsiteY12" fmla="*/ 4464050 h 4464050"/>
              <a:gd name="connsiteX13" fmla="*/ 1672385 w 4459850"/>
              <a:gd name="connsiteY13" fmla="*/ 0 h 4464050"/>
              <a:gd name="connsiteX14" fmla="*/ 923822 w 4459850"/>
              <a:gd name="connsiteY14" fmla="*/ 0 h 4464050"/>
              <a:gd name="connsiteX15" fmla="*/ 925575 w 4459850"/>
              <a:gd name="connsiteY15" fmla="*/ 0 h 4464050"/>
              <a:gd name="connsiteX16" fmla="*/ 1555348 w 4459850"/>
              <a:gd name="connsiteY16" fmla="*/ 570628 h 4464050"/>
              <a:gd name="connsiteX17" fmla="*/ 1555348 w 4459850"/>
              <a:gd name="connsiteY17" fmla="*/ 3893320 h 4464050"/>
              <a:gd name="connsiteX18" fmla="*/ 925461 w 4459850"/>
              <a:gd name="connsiteY18" fmla="*/ 4464050 h 4464050"/>
              <a:gd name="connsiteX19" fmla="*/ 923822 w 4459850"/>
              <a:gd name="connsiteY19" fmla="*/ 4464050 h 4464050"/>
              <a:gd name="connsiteX20" fmla="*/ 923822 w 4459850"/>
              <a:gd name="connsiteY20" fmla="*/ 0 h 4464050"/>
              <a:gd name="connsiteX21" fmla="*/ 0 w 4459850"/>
              <a:gd name="connsiteY21" fmla="*/ 0 h 4464050"/>
              <a:gd name="connsiteX22" fmla="*/ 2239 w 4459850"/>
              <a:gd name="connsiteY22" fmla="*/ 0 h 4464050"/>
              <a:gd name="connsiteX23" fmla="*/ 806883 w 4459850"/>
              <a:gd name="connsiteY23" fmla="*/ 570628 h 4464050"/>
              <a:gd name="connsiteX24" fmla="*/ 806883 w 4459850"/>
              <a:gd name="connsiteY24" fmla="*/ 3893419 h 4464050"/>
              <a:gd name="connsiteX25" fmla="*/ 2234 w 4459850"/>
              <a:gd name="connsiteY25" fmla="*/ 4464050 h 4464050"/>
              <a:gd name="connsiteX26" fmla="*/ 0 w 4459850"/>
              <a:gd name="connsiteY26" fmla="*/ 4464050 h 4464050"/>
              <a:gd name="connsiteX27" fmla="*/ 0 w 4459850"/>
              <a:gd name="connsiteY27" fmla="*/ 0 h 4464050"/>
              <a:gd name="connsiteX0" fmla="*/ 3660238 w 4459850"/>
              <a:gd name="connsiteY0" fmla="*/ 570628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3660238 w 4459850"/>
              <a:gd name="connsiteY3" fmla="*/ 570628 h 4464050"/>
              <a:gd name="connsiteX4" fmla="*/ 1672385 w 4459850"/>
              <a:gd name="connsiteY4" fmla="*/ 0 h 4464050"/>
              <a:gd name="connsiteX5" fmla="*/ 1673781 w 4459850"/>
              <a:gd name="connsiteY5" fmla="*/ 0 h 4464050"/>
              <a:gd name="connsiteX6" fmla="*/ 2175191 w 4459850"/>
              <a:gd name="connsiteY6" fmla="*/ 570628 h 4464050"/>
              <a:gd name="connsiteX7" fmla="*/ 2175191 w 4459850"/>
              <a:gd name="connsiteY7" fmla="*/ 3893320 h 4464050"/>
              <a:gd name="connsiteX8" fmla="*/ 1673690 w 4459850"/>
              <a:gd name="connsiteY8" fmla="*/ 4464050 h 4464050"/>
              <a:gd name="connsiteX9" fmla="*/ 1672385 w 4459850"/>
              <a:gd name="connsiteY9" fmla="*/ 4464050 h 4464050"/>
              <a:gd name="connsiteX10" fmla="*/ 1672385 w 4459850"/>
              <a:gd name="connsiteY10" fmla="*/ 0 h 4464050"/>
              <a:gd name="connsiteX11" fmla="*/ 923822 w 4459850"/>
              <a:gd name="connsiteY11" fmla="*/ 0 h 4464050"/>
              <a:gd name="connsiteX12" fmla="*/ 925575 w 4459850"/>
              <a:gd name="connsiteY12" fmla="*/ 0 h 4464050"/>
              <a:gd name="connsiteX13" fmla="*/ 1555348 w 4459850"/>
              <a:gd name="connsiteY13" fmla="*/ 570628 h 4464050"/>
              <a:gd name="connsiteX14" fmla="*/ 1555348 w 4459850"/>
              <a:gd name="connsiteY14" fmla="*/ 3893320 h 4464050"/>
              <a:gd name="connsiteX15" fmla="*/ 925461 w 4459850"/>
              <a:gd name="connsiteY15" fmla="*/ 4464050 h 4464050"/>
              <a:gd name="connsiteX16" fmla="*/ 923822 w 4459850"/>
              <a:gd name="connsiteY16" fmla="*/ 4464050 h 4464050"/>
              <a:gd name="connsiteX17" fmla="*/ 923822 w 4459850"/>
              <a:gd name="connsiteY17" fmla="*/ 0 h 4464050"/>
              <a:gd name="connsiteX18" fmla="*/ 0 w 4459850"/>
              <a:gd name="connsiteY18" fmla="*/ 0 h 4464050"/>
              <a:gd name="connsiteX19" fmla="*/ 2239 w 4459850"/>
              <a:gd name="connsiteY19" fmla="*/ 0 h 4464050"/>
              <a:gd name="connsiteX20" fmla="*/ 806883 w 4459850"/>
              <a:gd name="connsiteY20" fmla="*/ 570628 h 4464050"/>
              <a:gd name="connsiteX21" fmla="*/ 806883 w 4459850"/>
              <a:gd name="connsiteY21" fmla="*/ 3893419 h 4464050"/>
              <a:gd name="connsiteX22" fmla="*/ 2234 w 4459850"/>
              <a:gd name="connsiteY22" fmla="*/ 4464050 h 4464050"/>
              <a:gd name="connsiteX23" fmla="*/ 0 w 4459850"/>
              <a:gd name="connsiteY23" fmla="*/ 4464050 h 4464050"/>
              <a:gd name="connsiteX24" fmla="*/ 0 w 4459850"/>
              <a:gd name="connsiteY24" fmla="*/ 0 h 4464050"/>
              <a:gd name="connsiteX0" fmla="*/ 3660238 w 4459850"/>
              <a:gd name="connsiteY0" fmla="*/ 3893419 h 4464050"/>
              <a:gd name="connsiteX1" fmla="*/ 4459850 w 4459850"/>
              <a:gd name="connsiteY1" fmla="*/ 4460478 h 4464050"/>
              <a:gd name="connsiteX2" fmla="*/ 3660238 w 4459850"/>
              <a:gd name="connsiteY2" fmla="*/ 3893419 h 4464050"/>
              <a:gd name="connsiteX3" fmla="*/ 1672385 w 4459850"/>
              <a:gd name="connsiteY3" fmla="*/ 0 h 4464050"/>
              <a:gd name="connsiteX4" fmla="*/ 1673781 w 4459850"/>
              <a:gd name="connsiteY4" fmla="*/ 0 h 4464050"/>
              <a:gd name="connsiteX5" fmla="*/ 2175191 w 4459850"/>
              <a:gd name="connsiteY5" fmla="*/ 570628 h 4464050"/>
              <a:gd name="connsiteX6" fmla="*/ 2175191 w 4459850"/>
              <a:gd name="connsiteY6" fmla="*/ 3893320 h 4464050"/>
              <a:gd name="connsiteX7" fmla="*/ 1673690 w 4459850"/>
              <a:gd name="connsiteY7" fmla="*/ 4464050 h 4464050"/>
              <a:gd name="connsiteX8" fmla="*/ 1672385 w 4459850"/>
              <a:gd name="connsiteY8" fmla="*/ 4464050 h 4464050"/>
              <a:gd name="connsiteX9" fmla="*/ 1672385 w 4459850"/>
              <a:gd name="connsiteY9" fmla="*/ 0 h 4464050"/>
              <a:gd name="connsiteX10" fmla="*/ 923822 w 4459850"/>
              <a:gd name="connsiteY10" fmla="*/ 0 h 4464050"/>
              <a:gd name="connsiteX11" fmla="*/ 925575 w 4459850"/>
              <a:gd name="connsiteY11" fmla="*/ 0 h 4464050"/>
              <a:gd name="connsiteX12" fmla="*/ 1555348 w 4459850"/>
              <a:gd name="connsiteY12" fmla="*/ 570628 h 4464050"/>
              <a:gd name="connsiteX13" fmla="*/ 1555348 w 4459850"/>
              <a:gd name="connsiteY13" fmla="*/ 3893320 h 4464050"/>
              <a:gd name="connsiteX14" fmla="*/ 925461 w 4459850"/>
              <a:gd name="connsiteY14" fmla="*/ 4464050 h 4464050"/>
              <a:gd name="connsiteX15" fmla="*/ 923822 w 4459850"/>
              <a:gd name="connsiteY15" fmla="*/ 4464050 h 4464050"/>
              <a:gd name="connsiteX16" fmla="*/ 923822 w 4459850"/>
              <a:gd name="connsiteY16" fmla="*/ 0 h 4464050"/>
              <a:gd name="connsiteX17" fmla="*/ 0 w 4459850"/>
              <a:gd name="connsiteY17" fmla="*/ 0 h 4464050"/>
              <a:gd name="connsiteX18" fmla="*/ 2239 w 4459850"/>
              <a:gd name="connsiteY18" fmla="*/ 0 h 4464050"/>
              <a:gd name="connsiteX19" fmla="*/ 806883 w 4459850"/>
              <a:gd name="connsiteY19" fmla="*/ 570628 h 4464050"/>
              <a:gd name="connsiteX20" fmla="*/ 806883 w 4459850"/>
              <a:gd name="connsiteY20" fmla="*/ 3893419 h 4464050"/>
              <a:gd name="connsiteX21" fmla="*/ 2234 w 4459850"/>
              <a:gd name="connsiteY21" fmla="*/ 4464050 h 4464050"/>
              <a:gd name="connsiteX22" fmla="*/ 0 w 4459850"/>
              <a:gd name="connsiteY22" fmla="*/ 4464050 h 4464050"/>
              <a:gd name="connsiteX23" fmla="*/ 0 w 4459850"/>
              <a:gd name="connsiteY23" fmla="*/ 0 h 4464050"/>
              <a:gd name="connsiteX0" fmla="*/ 1672385 w 2175191"/>
              <a:gd name="connsiteY0" fmla="*/ 0 h 4464050"/>
              <a:gd name="connsiteX1" fmla="*/ 1673781 w 2175191"/>
              <a:gd name="connsiteY1" fmla="*/ 0 h 4464050"/>
              <a:gd name="connsiteX2" fmla="*/ 2175191 w 2175191"/>
              <a:gd name="connsiteY2" fmla="*/ 570628 h 4464050"/>
              <a:gd name="connsiteX3" fmla="*/ 2175191 w 2175191"/>
              <a:gd name="connsiteY3" fmla="*/ 3893320 h 4464050"/>
              <a:gd name="connsiteX4" fmla="*/ 1673690 w 2175191"/>
              <a:gd name="connsiteY4" fmla="*/ 4464050 h 4464050"/>
              <a:gd name="connsiteX5" fmla="*/ 1672385 w 2175191"/>
              <a:gd name="connsiteY5" fmla="*/ 4464050 h 4464050"/>
              <a:gd name="connsiteX6" fmla="*/ 1672385 w 2175191"/>
              <a:gd name="connsiteY6" fmla="*/ 0 h 4464050"/>
              <a:gd name="connsiteX7" fmla="*/ 923822 w 2175191"/>
              <a:gd name="connsiteY7" fmla="*/ 0 h 4464050"/>
              <a:gd name="connsiteX8" fmla="*/ 925575 w 2175191"/>
              <a:gd name="connsiteY8" fmla="*/ 0 h 4464050"/>
              <a:gd name="connsiteX9" fmla="*/ 1555348 w 2175191"/>
              <a:gd name="connsiteY9" fmla="*/ 570628 h 4464050"/>
              <a:gd name="connsiteX10" fmla="*/ 1555348 w 2175191"/>
              <a:gd name="connsiteY10" fmla="*/ 3893320 h 4464050"/>
              <a:gd name="connsiteX11" fmla="*/ 925461 w 2175191"/>
              <a:gd name="connsiteY11" fmla="*/ 4464050 h 4464050"/>
              <a:gd name="connsiteX12" fmla="*/ 923822 w 2175191"/>
              <a:gd name="connsiteY12" fmla="*/ 4464050 h 4464050"/>
              <a:gd name="connsiteX13" fmla="*/ 923822 w 2175191"/>
              <a:gd name="connsiteY13" fmla="*/ 0 h 4464050"/>
              <a:gd name="connsiteX14" fmla="*/ 0 w 2175191"/>
              <a:gd name="connsiteY14" fmla="*/ 0 h 4464050"/>
              <a:gd name="connsiteX15" fmla="*/ 2239 w 2175191"/>
              <a:gd name="connsiteY15" fmla="*/ 0 h 4464050"/>
              <a:gd name="connsiteX16" fmla="*/ 806883 w 2175191"/>
              <a:gd name="connsiteY16" fmla="*/ 570628 h 4464050"/>
              <a:gd name="connsiteX17" fmla="*/ 806883 w 2175191"/>
              <a:gd name="connsiteY17" fmla="*/ 3893419 h 4464050"/>
              <a:gd name="connsiteX18" fmla="*/ 2234 w 2175191"/>
              <a:gd name="connsiteY18" fmla="*/ 4464050 h 4464050"/>
              <a:gd name="connsiteX19" fmla="*/ 0 w 2175191"/>
              <a:gd name="connsiteY19" fmla="*/ 4464050 h 4464050"/>
              <a:gd name="connsiteX20" fmla="*/ 0 w 2175191"/>
              <a:gd name="connsiteY20" fmla="*/ 0 h 44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75191" h="4464050">
                <a:moveTo>
                  <a:pt x="1672385" y="0"/>
                </a:moveTo>
                <a:lnTo>
                  <a:pt x="1673781" y="0"/>
                </a:lnTo>
                <a:lnTo>
                  <a:pt x="2175191" y="570628"/>
                </a:lnTo>
                <a:lnTo>
                  <a:pt x="2175191" y="3893320"/>
                </a:lnTo>
                <a:lnTo>
                  <a:pt x="1673690" y="4464050"/>
                </a:lnTo>
                <a:lnTo>
                  <a:pt x="1672385" y="4464050"/>
                </a:lnTo>
                <a:lnTo>
                  <a:pt x="1672385" y="0"/>
                </a:lnTo>
                <a:close/>
                <a:moveTo>
                  <a:pt x="923822" y="0"/>
                </a:moveTo>
                <a:lnTo>
                  <a:pt x="925575" y="0"/>
                </a:lnTo>
                <a:lnTo>
                  <a:pt x="1555348" y="570628"/>
                </a:lnTo>
                <a:lnTo>
                  <a:pt x="1555348" y="3893320"/>
                </a:lnTo>
                <a:lnTo>
                  <a:pt x="925461" y="4464050"/>
                </a:lnTo>
                <a:lnTo>
                  <a:pt x="923822" y="4464050"/>
                </a:lnTo>
                <a:lnTo>
                  <a:pt x="923822" y="0"/>
                </a:lnTo>
                <a:close/>
                <a:moveTo>
                  <a:pt x="0" y="0"/>
                </a:moveTo>
                <a:lnTo>
                  <a:pt x="2239" y="0"/>
                </a:lnTo>
                <a:lnTo>
                  <a:pt x="806883" y="570628"/>
                </a:lnTo>
                <a:lnTo>
                  <a:pt x="806883" y="3893419"/>
                </a:lnTo>
                <a:lnTo>
                  <a:pt x="2234" y="4464050"/>
                </a:lnTo>
                <a:lnTo>
                  <a:pt x="0" y="44640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ctr">
              <a:defRPr sz="90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347515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4_Webinar_No product lab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1ECC31F0-9941-E455-C485-E3C8D9E669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8292" y="2114277"/>
            <a:ext cx="5432133" cy="10394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webinar heading, over two lines maximum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7A3CC8-80DC-CB5D-21F2-B82398AEC0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8241" y="1567961"/>
            <a:ext cx="3198572" cy="29527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 b="1"/>
            </a:lvl1pPr>
          </a:lstStyle>
          <a:p>
            <a:pPr lvl="0"/>
            <a:r>
              <a:rPr lang="en-GB" dirty="0"/>
              <a:t>Click to add webinar type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FF1609-4F10-89C7-BF70-D988010651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176" y="7663172"/>
            <a:ext cx="3201771" cy="2528578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600"/>
            </a:lvl4pPr>
            <a:lvl5pPr>
              <a:defRPr sz="1600"/>
            </a:lvl5pPr>
          </a:lstStyle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:a16="http://schemas.microsoft.com/office/drawing/2014/main" id="{F861DC24-B5EE-9A0F-28C2-78B18F4E671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434879"/>
            <a:ext cx="7560000" cy="24706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675EAA0-7898-118F-AF8B-0319CA21A0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436" y="6151703"/>
            <a:ext cx="3201772" cy="295273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Speakers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D887C459-C55E-8CBC-0F40-5F56C6D71E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62436" y="6588259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4" name="Text Placeholder 45">
            <a:extLst>
              <a:ext uri="{FF2B5EF4-FFF2-40B4-BE49-F238E27FC236}">
                <a16:creationId xmlns:a16="http://schemas.microsoft.com/office/drawing/2014/main" id="{80475624-83E9-E453-4D06-232B3ADF88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7449" y="6588259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B96B474-8C46-FC7F-4866-85F05C09B78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62436" y="7695331"/>
            <a:ext cx="965789" cy="96578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Insert headshot</a:t>
            </a:r>
          </a:p>
        </p:txBody>
      </p:sp>
      <p:sp>
        <p:nvSpPr>
          <p:cNvPr id="16" name="Text Placeholder 45">
            <a:extLst>
              <a:ext uri="{FF2B5EF4-FFF2-40B4-BE49-F238E27FC236}">
                <a16:creationId xmlns:a16="http://schemas.microsoft.com/office/drawing/2014/main" id="{88564613-EB87-5972-11BE-148FAEFD70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77449" y="7695331"/>
            <a:ext cx="2085387" cy="996188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1"/>
            </a:lvl1pPr>
            <a:lvl2pPr marL="0" indent="0">
              <a:buFontTx/>
              <a:buNone/>
              <a:defRPr sz="1050"/>
            </a:lvl2pPr>
            <a:lvl3pPr>
              <a:buNone/>
              <a:defRPr/>
            </a:lvl3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GB" dirty="0"/>
              <a:t>Name of Presenter</a:t>
            </a:r>
          </a:p>
          <a:p>
            <a:pPr lvl="1"/>
            <a:r>
              <a:rPr lang="en-GB" dirty="0"/>
              <a:t>Title of Presenter over multiple lines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0F5E9A-2D65-0EC9-CA44-338CAEF41347}"/>
              </a:ext>
            </a:extLst>
          </p:cNvPr>
          <p:cNvSpPr/>
          <p:nvPr userDrawn="1"/>
        </p:nvSpPr>
        <p:spPr>
          <a:xfrm>
            <a:off x="508241" y="6151703"/>
            <a:ext cx="3196859" cy="1428790"/>
          </a:xfrm>
          <a:prstGeom prst="roundRect">
            <a:avLst>
              <a:gd name="adj" fmla="val 6476"/>
            </a:avLst>
          </a:prstGeom>
          <a:solidFill>
            <a:schemeClr val="bg2"/>
          </a:solidFill>
          <a:ln w="12700">
            <a:noFill/>
          </a:ln>
        </p:spPr>
        <p:style>
          <a:lnRef idx="2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bg2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817EE538-6F91-9DB0-BEBD-7CCCE5D6E0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0023" y="6258905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6829BE96-090D-11EA-8C36-BB2AA19636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023" y="6933017"/>
            <a:ext cx="3005804" cy="540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06C85AD-1C85-8A9E-0D60-006283A6DB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314296" y="501650"/>
            <a:ext cx="1736796" cy="523874"/>
          </a:xfrm>
          <a:prstGeom prst="rect">
            <a:avLst/>
          </a:prstGeom>
        </p:spPr>
      </p:pic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D9969DA2-3D9E-5CBB-2D82-67EFAF403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59237" y="8846346"/>
            <a:ext cx="1350167" cy="1350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GB" dirty="0"/>
              <a:t>Insert QR Code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8DAD19-70EB-F08C-6EF7-CFE334FF4C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19300" y="9521430"/>
            <a:ext cx="1736796" cy="6698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lang="en-GB" sz="1800" b="1" dirty="0"/>
            </a:lvl1pPr>
          </a:lstStyle>
          <a:p>
            <a:pPr lvl="0"/>
            <a:r>
              <a:rPr lang="en-GB" dirty="0"/>
              <a:t>Scan the code</a:t>
            </a:r>
          </a:p>
        </p:txBody>
      </p:sp>
    </p:spTree>
    <p:extLst>
      <p:ext uri="{BB962C8B-B14F-4D97-AF65-F5344CB8AC3E}">
        <p14:creationId xmlns:p14="http://schemas.microsoft.com/office/powerpoint/2010/main" val="338488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17" userDrawn="1">
          <p15:clr>
            <a:srgbClr val="547EBF"/>
          </p15:clr>
        </p15:guide>
        <p15:guide id="5" orient="horz" pos="314" userDrawn="1">
          <p15:clr>
            <a:srgbClr val="547EBF"/>
          </p15:clr>
        </p15:guide>
        <p15:guide id="6" orient="horz" pos="646" userDrawn="1">
          <p15:clr>
            <a:srgbClr val="547EBF"/>
          </p15:clr>
        </p15:guide>
        <p15:guide id="7" orient="horz" pos="98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_Flyer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FE8D4-BCE2-87F7-BA01-CA7A4AC0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412" y="498475"/>
            <a:ext cx="6550025" cy="630000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4ACF5D-137D-8649-40A9-8F15F6BD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3238" y="9975505"/>
            <a:ext cx="1006474" cy="2245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DF796-DE8A-0088-4299-1735EB4ADE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EB834-73C6-2300-884E-52EEF6A72F8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A754231-9D8E-2839-5DEC-A648BE8E81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6413" y="1392238"/>
            <a:ext cx="6550025" cy="8172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535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D63BF75-0AEE-90F7-CE48-D49B0D2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498475"/>
            <a:ext cx="652145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3C6F77A-30BD-6304-AEEC-BE53FC480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1385889"/>
            <a:ext cx="6521450" cy="8172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4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4" r:id="rId3"/>
    <p:sldLayoutId id="2147484140" r:id="rId4"/>
    <p:sldLayoutId id="2147484133" r:id="rId5"/>
    <p:sldLayoutId id="2147484127" r:id="rId6"/>
    <p:sldLayoutId id="2147484139" r:id="rId7"/>
    <p:sldLayoutId id="2147484141" r:id="rId8"/>
  </p:sldLayoutIdLst>
  <p:hf hdr="0" ftr="0" dt="0"/>
  <p:txStyles>
    <p:titleStyle>
      <a:lvl1pPr algn="l" defTabSz="1425572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5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2pPr>
      <a:lvl3pPr marL="357188" indent="-1778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System Font Regular"/>
        <a:buChar char="⁃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425572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FontTx/>
        <a:buNone/>
        <a:tabLst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425572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Tx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0000" indent="-1800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+mj-lt"/>
        <a:buAutoNum type="arabicPeriod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179388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+mj-lt"/>
        <a:buAutoNum type="arabicPeriod"/>
        <a:tabLst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42557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Tx/>
        <a:buNone/>
        <a:defRPr sz="1000" i="1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425572" rtl="0" eaLnBrk="1" latinLnBrk="0" hangingPunct="1">
        <a:lnSpc>
          <a:spcPct val="100000"/>
        </a:lnSpc>
        <a:spcBef>
          <a:spcPts val="2494"/>
        </a:spcBef>
        <a:spcAft>
          <a:spcPts val="1247"/>
        </a:spcAft>
        <a:buClr>
          <a:schemeClr val="accent1"/>
        </a:buClr>
        <a:buFontTx/>
        <a:buNone/>
        <a:defRPr sz="24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86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2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59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145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931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717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504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290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445" userDrawn="1">
          <p15:clr>
            <a:srgbClr val="F26B43"/>
          </p15:clr>
        </p15:guide>
        <p15:guide id="7" pos="317" userDrawn="1">
          <p15:clr>
            <a:srgbClr val="F26B43"/>
          </p15:clr>
        </p15:guide>
        <p15:guide id="8" orient="horz" pos="6420" userDrawn="1">
          <p15:clr>
            <a:srgbClr val="F26B43"/>
          </p15:clr>
        </p15:guide>
        <p15:guide id="11" pos="2427" userDrawn="1">
          <p15:clr>
            <a:srgbClr val="F26B43"/>
          </p15:clr>
        </p15:guide>
        <p15:guide id="13" pos="2335" userDrawn="1">
          <p15:clr>
            <a:srgbClr val="F26B43"/>
          </p15:clr>
        </p15:guide>
        <p15:guide id="14" pos="1723" userDrawn="1">
          <p15:clr>
            <a:srgbClr val="A4A3A4"/>
          </p15:clr>
        </p15:guide>
        <p15:guide id="15" pos="1020" userDrawn="1">
          <p15:clr>
            <a:srgbClr val="A4A3A4"/>
          </p15:clr>
        </p15:guide>
        <p15:guide id="18" pos="3833" userDrawn="1">
          <p15:clr>
            <a:srgbClr val="A4A3A4"/>
          </p15:clr>
        </p15:guide>
        <p15:guide id="19" pos="3129" userDrawn="1">
          <p15:clr>
            <a:srgbClr val="A4A3A4"/>
          </p15:clr>
        </p15:guide>
        <p15:guide id="21" pos="3742" userDrawn="1">
          <p15:clr>
            <a:srgbClr val="A4A3A4"/>
          </p15:clr>
        </p15:guide>
        <p15:guide id="26" pos="3039" userDrawn="1">
          <p15:clr>
            <a:srgbClr val="A4A3A4"/>
          </p15:clr>
        </p15:guide>
        <p15:guide id="27" pos="1633" userDrawn="1">
          <p15:clr>
            <a:srgbClr val="A4A3A4"/>
          </p15:clr>
        </p15:guide>
        <p15:guide id="28" pos="930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33C033-DB84-36C0-E907-142E65CE7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7" y="9975505"/>
            <a:ext cx="1006475" cy="224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8FF696-12EF-13B4-6F79-E4FA91DFC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72631" y="9975505"/>
            <a:ext cx="1014412" cy="2245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fld id="{4FA11F32-2EB9-412C-B470-1D0ABC8FCD5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AE5BEC-04FF-B4F1-7EC5-7447584A6E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6500" y="9972310"/>
            <a:ext cx="2039938" cy="2276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10162-204C-14B6-A9AA-439CEB083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498475"/>
            <a:ext cx="6521450" cy="63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B607D-C071-7BE8-24D4-F4FD8055E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1385889"/>
            <a:ext cx="6521450" cy="8172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en-GB" dirty="0"/>
              <a:t>First level – Body copy</a:t>
            </a:r>
          </a:p>
          <a:p>
            <a:pPr lvl="1"/>
            <a:r>
              <a:rPr lang="en-GB" dirty="0"/>
              <a:t>Second level - Bullet one</a:t>
            </a:r>
          </a:p>
          <a:p>
            <a:pPr lvl="2"/>
            <a:r>
              <a:rPr lang="en-GB" dirty="0"/>
              <a:t>Third level - Bullet two</a:t>
            </a:r>
          </a:p>
          <a:p>
            <a:pPr lvl="3"/>
            <a:r>
              <a:rPr lang="en-GB" dirty="0"/>
              <a:t>Fourth level - Intro text</a:t>
            </a:r>
          </a:p>
          <a:p>
            <a:pPr lvl="4"/>
            <a:r>
              <a:rPr lang="en-GB" dirty="0"/>
              <a:t>Fifth level - Body heading</a:t>
            </a:r>
          </a:p>
          <a:p>
            <a:pPr lvl="5"/>
            <a:r>
              <a:rPr lang="en-GB" dirty="0"/>
              <a:t>Sixth level - Number list one</a:t>
            </a:r>
          </a:p>
          <a:p>
            <a:pPr lvl="6"/>
            <a:r>
              <a:rPr lang="en-GB" dirty="0"/>
              <a:t>Seventh level - Number list two</a:t>
            </a:r>
          </a:p>
          <a:p>
            <a:pPr lvl="7"/>
            <a:r>
              <a:rPr lang="en-GB" dirty="0"/>
              <a:t>Eighth level - Source or caption</a:t>
            </a:r>
          </a:p>
          <a:p>
            <a:pPr lvl="8"/>
            <a:r>
              <a:rPr lang="en-GB" dirty="0"/>
              <a:t>Ninth level – Large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49" r:id="rId3"/>
    <p:sldLayoutId id="2147483652" r:id="rId4"/>
    <p:sldLayoutId id="2147483650" r:id="rId5"/>
    <p:sldLayoutId id="2147483653" r:id="rId6"/>
    <p:sldLayoutId id="2147484142" r:id="rId7"/>
  </p:sldLayoutIdLst>
  <p:hf hdr="0" ftr="0" dt="0"/>
  <p:txStyles>
    <p:titleStyle>
      <a:lvl1pPr algn="l" defTabSz="1425572" rtl="0" eaLnBrk="1" latinLnBrk="0" hangingPunct="1">
        <a:lnSpc>
          <a:spcPct val="100000"/>
        </a:lnSpc>
        <a:spcBef>
          <a:spcPct val="0"/>
        </a:spcBef>
        <a:buNone/>
        <a:defRPr lang="en-GB" sz="2200" kern="1200" smtClean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9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2pPr>
      <a:lvl3pPr marL="357188" indent="-1778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System Font Regular"/>
        <a:buChar char="⁃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425572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FontTx/>
        <a:buNone/>
        <a:tabLst/>
        <a:defRPr sz="11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1425572" rtl="0" eaLnBrk="1" latinLnBrk="0" hangingPunct="1">
        <a:lnSpc>
          <a:spcPct val="100000"/>
        </a:lnSpc>
        <a:spcBef>
          <a:spcPts val="2400"/>
        </a:spcBef>
        <a:spcAft>
          <a:spcPts val="1200"/>
        </a:spcAft>
        <a:buFontTx/>
        <a:buNone/>
        <a:defRPr sz="12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80000" indent="-180000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+mj-lt"/>
        <a:buAutoNum type="arabicPeriod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360000" indent="-179388" algn="l" defTabSz="142557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+mj-lt"/>
        <a:buAutoNum type="arabicPeriod"/>
        <a:tabLst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42557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Tx/>
        <a:buNone/>
        <a:defRPr sz="800" i="1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425572" rtl="0" eaLnBrk="1" latinLnBrk="0" hangingPunct="1">
        <a:lnSpc>
          <a:spcPct val="100000"/>
        </a:lnSpc>
        <a:spcBef>
          <a:spcPts val="2494"/>
        </a:spcBef>
        <a:spcAft>
          <a:spcPts val="1247"/>
        </a:spcAft>
        <a:buClr>
          <a:schemeClr val="accent1"/>
        </a:buClr>
        <a:buFontTx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86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72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59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145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931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717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504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290" algn="l" defTabSz="1425572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445" userDrawn="1">
          <p15:clr>
            <a:srgbClr val="F26B43"/>
          </p15:clr>
        </p15:guide>
        <p15:guide id="7" pos="317" userDrawn="1">
          <p15:clr>
            <a:srgbClr val="F26B43"/>
          </p15:clr>
        </p15:guide>
        <p15:guide id="8" orient="horz" pos="6407" userDrawn="1">
          <p15:clr>
            <a:srgbClr val="F26B43"/>
          </p15:clr>
        </p15:guide>
        <p15:guide id="11" pos="2427" userDrawn="1">
          <p15:clr>
            <a:srgbClr val="F26B43"/>
          </p15:clr>
        </p15:guide>
        <p15:guide id="13" pos="2335" userDrawn="1">
          <p15:clr>
            <a:srgbClr val="F26B43"/>
          </p15:clr>
        </p15:guide>
        <p15:guide id="14" pos="1723" userDrawn="1">
          <p15:clr>
            <a:srgbClr val="A4A3A4"/>
          </p15:clr>
        </p15:guide>
        <p15:guide id="15" pos="1020" userDrawn="1">
          <p15:clr>
            <a:srgbClr val="A4A3A4"/>
          </p15:clr>
        </p15:guide>
        <p15:guide id="18" pos="3833" userDrawn="1">
          <p15:clr>
            <a:srgbClr val="A4A3A4"/>
          </p15:clr>
        </p15:guide>
        <p15:guide id="19" pos="3129" userDrawn="1">
          <p15:clr>
            <a:srgbClr val="A4A3A4"/>
          </p15:clr>
        </p15:guide>
        <p15:guide id="21" pos="3742" userDrawn="1">
          <p15:clr>
            <a:srgbClr val="A4A3A4"/>
          </p15:clr>
        </p15:guide>
        <p15:guide id="23" orient="horz" pos="714" userDrawn="1">
          <p15:clr>
            <a:srgbClr val="FBAE40"/>
          </p15:clr>
        </p15:guide>
        <p15:guide id="25" orient="horz" pos="6021" userDrawn="1">
          <p15:clr>
            <a:srgbClr val="FBAE40"/>
          </p15:clr>
        </p15:guide>
        <p15:guide id="26" pos="3039" userDrawn="1">
          <p15:clr>
            <a:srgbClr val="A4A3A4"/>
          </p15:clr>
        </p15:guide>
        <p15:guide id="27" pos="1633" userDrawn="1">
          <p15:clr>
            <a:srgbClr val="A4A3A4"/>
          </p15:clr>
        </p15:guide>
        <p15:guide id="28" pos="930" userDrawn="1">
          <p15:clr>
            <a:srgbClr val="A4A3A4"/>
          </p15:clr>
        </p15:guide>
        <p15:guide id="29" orient="horz" pos="314" userDrawn="1">
          <p15:clr>
            <a:srgbClr val="FBAE40"/>
          </p15:clr>
        </p15:guide>
        <p15:guide id="30" orient="horz" pos="873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elsevier.zoom.us/webinar/register/WN_pP_C5qkrRQ-udDlt6SrO_A#/registr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71A3-53B7-609D-929D-0CF49A38C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B085DC0-7023-A503-EAFF-97E287AE2CE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25478" b="254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EA96C-5691-64C6-8761-98751C657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862" y="1755285"/>
            <a:ext cx="6303988" cy="1326186"/>
          </a:xfrm>
        </p:spPr>
        <p:txBody>
          <a:bodyPr/>
          <a:lstStyle/>
          <a:p>
            <a:r>
              <a:rPr lang="pl-PL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Odkryj możliwości Reaxys i Reaxys AI w wyszukiwaniu literatury naukowej, danych chemicznych, bioaktywności, reakcji i właściwości substancji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05091-CD99-4F99-FE5E-7BDC27F7D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57" y="1166177"/>
            <a:ext cx="4744775" cy="329354"/>
          </a:xfrm>
        </p:spPr>
        <p:txBody>
          <a:bodyPr/>
          <a:lstStyle/>
          <a:p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Webinarium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 Szkolenie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491BC-BA19-328A-B95E-7E30675637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177" y="7560709"/>
            <a:ext cx="3972273" cy="2751638"/>
          </a:xfrm>
        </p:spPr>
        <p:txBody>
          <a:bodyPr/>
          <a:lstStyle/>
          <a:p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Przyspiesz swoje badania z Reaxys i Reaxys AI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szkoleniu dowiesz się, jak:</a:t>
            </a:r>
          </a:p>
          <a:p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Skutecznie wyszukiwać literaturę naukową, dane chemiczne i bioaktywność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Analizować reakcje chemiczne i właściwości substancji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Korzystać z wyszukiwania AI i języka naturalnego (NLQ)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Odkrywać powiązania między substancjami, reakcjami i publikacjami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Wyszukiwać podobne struktury chemiczne i reakcje</a:t>
            </a:r>
            <a:b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Zarządzać i organizować wyniki wyszukiwania</a:t>
            </a:r>
          </a:p>
          <a:p>
            <a:endParaRPr lang="pl-PL" dirty="0"/>
          </a:p>
          <a:p>
            <a:endParaRPr lang="pl-PL" dirty="0"/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D89473-6ADE-8644-7CD8-478F013A15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023" y="6258905"/>
            <a:ext cx="3005804" cy="540000"/>
          </a:xfrm>
        </p:spPr>
        <p:txBody>
          <a:bodyPr/>
          <a:lstStyle/>
          <a:p>
            <a:pPr lvl="4"/>
            <a:r>
              <a:rPr lang="pl-PL" sz="1600" dirty="0"/>
              <a:t>Kiedy? </a:t>
            </a:r>
            <a:r>
              <a:rPr lang="en-GB" sz="1600" dirty="0"/>
              <a:t>14</a:t>
            </a:r>
            <a:r>
              <a:rPr lang="pl-PL" sz="1600" dirty="0"/>
              <a:t> </a:t>
            </a:r>
            <a:r>
              <a:rPr lang="en-GB" sz="1600" dirty="0"/>
              <a:t>maja</a:t>
            </a:r>
            <a:r>
              <a:rPr lang="pl-PL" sz="1600" dirty="0"/>
              <a:t> o godzinie </a:t>
            </a:r>
            <a:r>
              <a:rPr lang="en-GB" sz="1600" dirty="0"/>
              <a:t>11:00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FCCA01B-9501-F5AC-4E71-B101C17578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6757" y="6933017"/>
            <a:ext cx="3005804" cy="400471"/>
          </a:xfrm>
        </p:spPr>
        <p:txBody>
          <a:bodyPr/>
          <a:lstStyle/>
          <a:p>
            <a:pPr lvl="4"/>
            <a:r>
              <a:rPr lang="pl-PL" sz="1600" dirty="0"/>
              <a:t>Gdzie</a:t>
            </a:r>
            <a:r>
              <a:rPr lang="en-GB" sz="1600" dirty="0"/>
              <a:t>?</a:t>
            </a:r>
            <a:r>
              <a:rPr lang="pl-PL" sz="1600" dirty="0"/>
              <a:t> </a:t>
            </a:r>
            <a:r>
              <a:rPr lang="pl-PL" sz="1600" b="0" dirty="0"/>
              <a:t>Zoom. Prosimy o rejestrację </a:t>
            </a:r>
            <a:r>
              <a:rPr lang="pl-PL" sz="1600" b="0" dirty="0">
                <a:hlinkClick r:id="rId4"/>
              </a:rPr>
              <a:t>tutaj</a:t>
            </a:r>
            <a:endParaRPr lang="pl-PL" sz="1600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408EE40-E7DB-E47A-8603-2F55D3B53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8883" y="8959991"/>
            <a:ext cx="1420464" cy="669832"/>
          </a:xfrm>
        </p:spPr>
        <p:txBody>
          <a:bodyPr/>
          <a:lstStyle/>
          <a:p>
            <a:r>
              <a:rPr lang="pl-PL" sz="1400" dirty="0"/>
              <a:t>Zacznij korzystać z Reaxys  juz dziś</a:t>
            </a:r>
            <a:endParaRPr lang="en-GB" sz="1400" dirty="0"/>
          </a:p>
        </p:txBody>
      </p:sp>
      <p:pic>
        <p:nvPicPr>
          <p:cNvPr id="29" name="Picture 28" descr="A circular pattern of orange squares&#10;&#10;AI-generated content may be incorrect.">
            <a:extLst>
              <a:ext uri="{FF2B5EF4-FFF2-40B4-BE49-F238E27FC236}">
                <a16:creationId xmlns:a16="http://schemas.microsoft.com/office/drawing/2014/main" id="{5E1A3DD8-78D8-D888-908D-049A1AE17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74" t="49291" r="31689" b="10012"/>
          <a:stretch>
            <a:fillRect/>
          </a:stretch>
        </p:blipFill>
        <p:spPr>
          <a:xfrm rot="16200000">
            <a:off x="5026503" y="3375662"/>
            <a:ext cx="2470621" cy="2589049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D4D018E-A7A2-AD43-CB46-ECF0EC0BF33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t="993" b="993"/>
          <a:stretch/>
        </p:blipFill>
        <p:spPr bwMode="auto">
          <a:xfrm>
            <a:off x="4292601" y="8619425"/>
            <a:ext cx="1349375" cy="135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8BFFA-09C8-196F-F374-272881487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77" y="277004"/>
            <a:ext cx="2109005" cy="76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43236"/>
      </p:ext>
    </p:extLst>
  </p:cSld>
  <p:clrMapOvr>
    <a:masterClrMapping/>
  </p:clrMapOvr>
</p:sld>
</file>

<file path=ppt/theme/theme1.xml><?xml version="1.0" encoding="utf-8"?>
<a:theme xmlns:a="http://schemas.openxmlformats.org/drawingml/2006/main" name="A4_Webinar and event layouts">
  <a:themeElements>
    <a:clrScheme name="2025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F551D"/>
      </a:accent1>
      <a:accent2>
        <a:srgbClr val="9B51E0"/>
      </a:accent2>
      <a:accent3>
        <a:srgbClr val="0054F7"/>
      </a:accent3>
      <a:accent4>
        <a:srgbClr val="00C853"/>
      </a:accent4>
      <a:accent5>
        <a:srgbClr val="FBB200"/>
      </a:accent5>
      <a:accent6>
        <a:srgbClr val="00008B"/>
      </a:accent6>
      <a:hlink>
        <a:srgbClr val="2854FE"/>
      </a:hlink>
      <a:folHlink>
        <a:srgbClr val="00008B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289FD7E8-1935-9C46-A462-929EAC0B3A9D}" vid="{EA80CB29-6B08-9A43-BA24-32E0C7B73C4E}"/>
    </a:ext>
  </a:extLst>
</a:theme>
</file>

<file path=ppt/theme/theme2.xml><?xml version="1.0" encoding="utf-8"?>
<a:theme xmlns:a="http://schemas.openxmlformats.org/drawingml/2006/main" name="A4_Flyer layouts">
  <a:themeElements>
    <a:clrScheme name="ELSEVIER_Brand Colours">
      <a:dk1>
        <a:srgbClr val="544946"/>
      </a:dk1>
      <a:lt1>
        <a:srgbClr val="FFFFFF"/>
      </a:lt1>
      <a:dk2>
        <a:srgbClr val="1E1E1E"/>
      </a:dk2>
      <a:lt2>
        <a:srgbClr val="F5F4ED"/>
      </a:lt2>
      <a:accent1>
        <a:srgbClr val="FF551D"/>
      </a:accent1>
      <a:accent2>
        <a:srgbClr val="9B51E0"/>
      </a:accent2>
      <a:accent3>
        <a:srgbClr val="0054F7"/>
      </a:accent3>
      <a:accent4>
        <a:srgbClr val="00C853"/>
      </a:accent4>
      <a:accent5>
        <a:srgbClr val="FBB200"/>
      </a:accent5>
      <a:accent6>
        <a:srgbClr val="00008B"/>
      </a:accent6>
      <a:hlink>
        <a:srgbClr val="2854FE"/>
      </a:hlink>
      <a:folHlink>
        <a:srgbClr val="00008B"/>
      </a:folHlink>
    </a:clrScheme>
    <a:fontScheme name="Elsevier_Fo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lt1"/>
        </a:solidFill>
        <a:ln w="1270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lt1"/>
        </a:lnRef>
        <a:fillRef idx="1">
          <a:schemeClr val="lt1"/>
        </a:fillRef>
        <a:effectRef idx="0">
          <a:schemeClr val="lt1"/>
        </a:effectRef>
        <a:fontRef idx="minor">
          <a:schemeClr val="bg2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tx2"/>
          </a:solidFill>
        </a:ln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custClrLst>
    <a:custClr name="Vital Orange">
      <a:srgbClr val="FF551D"/>
    </a:custClr>
    <a:custClr name="Purple">
      <a:srgbClr val="9B51E0"/>
    </a:custClr>
    <a:custClr name="Blue">
      <a:srgbClr val="0054F7"/>
    </a:custClr>
    <a:custClr name="Green">
      <a:srgbClr val="00C853"/>
    </a:custClr>
    <a:custClr name="Yellow">
      <a:srgbClr val="FFB200"/>
    </a:custClr>
    <a:custClr name="Deep Ocean">
      <a:srgbClr val="00008B"/>
    </a:custClr>
    <a:custClr name="Crimson">
      <a:srgbClr val="DC143C"/>
    </a:custClr>
    <a:custClr name="Teal">
      <a:srgbClr val="009688"/>
    </a:custClr>
    <a:custClr name="Muted Blue">
      <a:srgbClr val="4682B4"/>
    </a:custClr>
    <a:custClr name="Action Blue">
      <a:srgbClr val="2354FF"/>
    </a:custClr>
    <a:custClr name="Orange 2">
      <a:srgbClr val="FFA76C"/>
    </a:custClr>
    <a:custClr name="Purple 2">
      <a:srgbClr val="DBC5F7"/>
    </a:custClr>
    <a:custClr name="Blue 2">
      <a:srgbClr val="B2DDF1"/>
    </a:custClr>
    <a:custClr name="Green 2">
      <a:srgbClr val="ADEDC8"/>
    </a:custClr>
    <a:custClr name="Yellow 2">
      <a:srgbClr val="FFD98E"/>
    </a:custClr>
    <a:custClr name="Ocean Blue 2">
      <a:srgbClr val="5D77C1"/>
    </a:custClr>
    <a:custClr name="Crimson 2">
      <a:srgbClr val="FA9EB0"/>
    </a:custClr>
    <a:custClr name="Teal 2">
      <a:srgbClr val="77CFCA"/>
    </a:custClr>
    <a:custClr name="Muted Blue 2">
      <a:srgbClr val="82B9C8"/>
    </a:custClr>
    <a:custClr name="Ivory">
      <a:srgbClr val="E1DFDB"/>
    </a:custClr>
    <a:custClr name="Orange 3">
      <a:srgbClr val="B23A00"/>
    </a:custClr>
    <a:custClr name="Purple 3">
      <a:srgbClr val="61259B"/>
    </a:custClr>
    <a:custClr name="Blue 3">
      <a:srgbClr val="003D8B"/>
    </a:custClr>
    <a:custClr name="Green 3">
      <a:srgbClr val="006633"/>
    </a:custClr>
    <a:custClr name="Yellow 3">
      <a:srgbClr val="996900"/>
    </a:custClr>
    <a:custClr name="Ocean Blue 3">
      <a:srgbClr val="100C6B"/>
    </a:custClr>
    <a:custClr name="Crimson 3">
      <a:srgbClr val="8B0000"/>
    </a:custClr>
    <a:custClr name="Teal 3">
      <a:srgbClr val="004D4B"/>
    </a:custClr>
    <a:custClr name="Muted Blue 3">
      <a:srgbClr val="175990"/>
    </a:custClr>
    <a:custClr name="Sand">
      <a:srgbClr val="EAE3D2"/>
    </a:custClr>
    <a:custClr name="Orange 4">
      <a:srgbClr val="FF551D"/>
    </a:custClr>
    <a:custClr name="Orange 5">
      <a:srgbClr val="FFD8B8"/>
    </a:custClr>
    <a:custClr name="Orange 6">
      <a:srgbClr val="FFA76C"/>
    </a:custClr>
    <a:custClr name="Orange 7">
      <a:srgbClr val="D94800"/>
    </a:custClr>
    <a:custClr name="Orange 8">
      <a:srgbClr val="B23A00"/>
    </a:custClr>
    <a:custClr name="Orange 9">
      <a:srgbClr val="8B2C00"/>
    </a:custClr>
  </a:custClrLst>
  <a:extLst>
    <a:ext uri="{05A4C25C-085E-4340-85A3-A5531E510DB2}">
      <thm15:themeFamily xmlns:thm15="http://schemas.microsoft.com/office/thememl/2012/main" name="Elsevier Master Template" id="{289FD7E8-1935-9C46-A462-929EAC0B3A9D}" vid="{EA80CB29-6B08-9A43-BA24-32E0C7B73C4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49ac42a-3eb4-4074-b885-aea26bd6241e}" enabled="1" method="Standard" siteId="{9274ee3f-9425-4109-a27f-9fb15c10675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Elsevier Light</Template>
  <TotalTime>1336</TotalTime>
  <Words>115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Georgia</vt:lpstr>
      <vt:lpstr>System Font Regular</vt:lpstr>
      <vt:lpstr>A4_Webinar and event layouts</vt:lpstr>
      <vt:lpstr>A4_Flyer layouts</vt:lpstr>
      <vt:lpstr>Odkryj możliwości Reaxys i Reaxys AI w wyszukiwaniu literatury naukowej, danych chemicznych, bioaktywności, reakcji i właściwości substancji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Darcy, Eimear (ELS-HBE)</dc:creator>
  <cp:keywords/>
  <dc:description/>
  <cp:lastModifiedBy>Fidzińska, Beata (ELS-HBE)</cp:lastModifiedBy>
  <cp:revision>34</cp:revision>
  <dcterms:created xsi:type="dcterms:W3CDTF">2025-08-07T07:33:13Z</dcterms:created>
  <dcterms:modified xsi:type="dcterms:W3CDTF">2026-05-12T11:38:45Z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2025-02-28T10:47:49Z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369ce570-4340-40ef-9da0-415c985253cc</vt:lpwstr>
  </property>
  <property fmtid="{D5CDD505-2E9C-101B-9397-08002B2CF9AE}" pid="8" name="MSIP_Label_549ac42a-3eb4-4074-b885-aea26bd6241e_ContentBits">
    <vt:lpwstr>0</vt:lpwstr>
  </property>
  <property fmtid="{D5CDD505-2E9C-101B-9397-08002B2CF9AE}" pid="9" name="MSIP_Label_549ac42a-3eb4-4074-b885-aea26bd6241e_Tag">
    <vt:lpwstr>50, 3, 0, 1</vt:lpwstr>
  </property>
</Properties>
</file>